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058400" cy="7772400"/>
  <p:notesSz cx="10058400" cy="7772400"/>
  <p:defaultTextStyle>
    <a:defPPr>
      <a:defRPr lang="en-US"/>
    </a:defPPr>
    <a:lvl1pPr marL="0" algn="l" defTabSz="9139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86" algn="l" defTabSz="9139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73" algn="l" defTabSz="9139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58" algn="l" defTabSz="9139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44" algn="l" defTabSz="9139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30" algn="l" defTabSz="9139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18" algn="l" defTabSz="9139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903" algn="l" defTabSz="9139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889" algn="l" defTabSz="9139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72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4931" y="1965452"/>
            <a:ext cx="8448547" cy="558102"/>
          </a:xfrm>
        </p:spPr>
        <p:txBody>
          <a:bodyPr lIns="0" tIns="0" rIns="0" bIns="0"/>
          <a:lstStyle>
            <a:lvl1pPr>
              <a:defRPr sz="3600" b="1" i="0">
                <a:solidFill>
                  <a:srgbClr val="FFE7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4931" y="1965452"/>
            <a:ext cx="8448547" cy="558102"/>
          </a:xfrm>
        </p:spPr>
        <p:txBody>
          <a:bodyPr lIns="0" tIns="0" rIns="0" bIns="0"/>
          <a:lstStyle>
            <a:lvl1pPr>
              <a:defRPr sz="3600" b="1" i="0">
                <a:solidFill>
                  <a:srgbClr val="FFE7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4931" y="1965452"/>
            <a:ext cx="8448547" cy="558102"/>
          </a:xfrm>
        </p:spPr>
        <p:txBody>
          <a:bodyPr lIns="0" tIns="0" rIns="0" bIns="0"/>
          <a:lstStyle>
            <a:lvl1pPr>
              <a:defRPr sz="3600" b="1" i="0">
                <a:solidFill>
                  <a:srgbClr val="FFE7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4931" y="1965452"/>
            <a:ext cx="8448547" cy="558102"/>
          </a:xfrm>
        </p:spPr>
        <p:txBody>
          <a:bodyPr lIns="0" tIns="0" rIns="0" bIns="0"/>
          <a:lstStyle>
            <a:lvl1pPr>
              <a:defRPr sz="3600" b="1" i="0">
                <a:solidFill>
                  <a:srgbClr val="FFE7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28600" y="228601"/>
            <a:ext cx="9601200" cy="914401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0" y="0"/>
                </a:moveTo>
                <a:lnTo>
                  <a:pt x="0" y="914400"/>
                </a:lnTo>
                <a:lnTo>
                  <a:pt x="9601200" y="914399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28600" y="1142999"/>
            <a:ext cx="9601200" cy="914401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0" y="0"/>
                </a:moveTo>
                <a:lnTo>
                  <a:pt x="0" y="914400"/>
                </a:lnTo>
                <a:lnTo>
                  <a:pt x="9601200" y="914399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66875" y="1214628"/>
            <a:ext cx="1826895" cy="843280"/>
          </a:xfrm>
          <a:custGeom>
            <a:avLst/>
            <a:gdLst/>
            <a:ahLst/>
            <a:cxnLst/>
            <a:rect l="l" t="t" r="r" b="b"/>
            <a:pathLst>
              <a:path w="1826895" h="843280">
                <a:moveTo>
                  <a:pt x="1341403" y="565228"/>
                </a:moveTo>
                <a:lnTo>
                  <a:pt x="1341403" y="388620"/>
                </a:lnTo>
                <a:lnTo>
                  <a:pt x="1292635" y="347472"/>
                </a:lnTo>
                <a:lnTo>
                  <a:pt x="1246153" y="306324"/>
                </a:lnTo>
                <a:lnTo>
                  <a:pt x="1197385" y="263652"/>
                </a:lnTo>
                <a:lnTo>
                  <a:pt x="1156475" y="229912"/>
                </a:lnTo>
                <a:lnTo>
                  <a:pt x="1112432" y="193957"/>
                </a:lnTo>
                <a:lnTo>
                  <a:pt x="1067240" y="159703"/>
                </a:lnTo>
                <a:lnTo>
                  <a:pt x="1022887" y="131064"/>
                </a:lnTo>
                <a:lnTo>
                  <a:pt x="961927" y="101346"/>
                </a:lnTo>
                <a:lnTo>
                  <a:pt x="916414" y="92275"/>
                </a:lnTo>
                <a:lnTo>
                  <a:pt x="882589" y="98559"/>
                </a:lnTo>
                <a:lnTo>
                  <a:pt x="851476" y="115381"/>
                </a:lnTo>
                <a:lnTo>
                  <a:pt x="814099" y="137922"/>
                </a:lnTo>
                <a:lnTo>
                  <a:pt x="792001" y="153162"/>
                </a:lnTo>
                <a:lnTo>
                  <a:pt x="671605" y="227838"/>
                </a:lnTo>
                <a:lnTo>
                  <a:pt x="556543" y="308610"/>
                </a:lnTo>
                <a:lnTo>
                  <a:pt x="445291" y="392430"/>
                </a:lnTo>
                <a:lnTo>
                  <a:pt x="405304" y="425022"/>
                </a:lnTo>
                <a:lnTo>
                  <a:pt x="366029" y="458296"/>
                </a:lnTo>
                <a:lnTo>
                  <a:pt x="327463" y="492247"/>
                </a:lnTo>
                <a:lnTo>
                  <a:pt x="289605" y="526870"/>
                </a:lnTo>
                <a:lnTo>
                  <a:pt x="252453" y="562160"/>
                </a:lnTo>
                <a:lnTo>
                  <a:pt x="216005" y="598111"/>
                </a:lnTo>
                <a:lnTo>
                  <a:pt x="180258" y="634719"/>
                </a:lnTo>
                <a:lnTo>
                  <a:pt x="145211" y="671979"/>
                </a:lnTo>
                <a:lnTo>
                  <a:pt x="110861" y="709884"/>
                </a:lnTo>
                <a:lnTo>
                  <a:pt x="77208" y="748431"/>
                </a:lnTo>
                <a:lnTo>
                  <a:pt x="44249" y="787613"/>
                </a:lnTo>
                <a:lnTo>
                  <a:pt x="11982" y="827427"/>
                </a:lnTo>
                <a:lnTo>
                  <a:pt x="0" y="842771"/>
                </a:lnTo>
                <a:lnTo>
                  <a:pt x="219863" y="842771"/>
                </a:lnTo>
                <a:lnTo>
                  <a:pt x="294415" y="763524"/>
                </a:lnTo>
                <a:lnTo>
                  <a:pt x="394999" y="668274"/>
                </a:lnTo>
                <a:lnTo>
                  <a:pt x="497107" y="575310"/>
                </a:lnTo>
                <a:lnTo>
                  <a:pt x="605311" y="486918"/>
                </a:lnTo>
                <a:lnTo>
                  <a:pt x="715801" y="398526"/>
                </a:lnTo>
                <a:lnTo>
                  <a:pt x="814099" y="332232"/>
                </a:lnTo>
                <a:lnTo>
                  <a:pt x="828577" y="323850"/>
                </a:lnTo>
                <a:lnTo>
                  <a:pt x="845341" y="313182"/>
                </a:lnTo>
                <a:lnTo>
                  <a:pt x="864391" y="301752"/>
                </a:lnTo>
                <a:lnTo>
                  <a:pt x="881917" y="291084"/>
                </a:lnTo>
                <a:lnTo>
                  <a:pt x="915134" y="278290"/>
                </a:lnTo>
                <a:lnTo>
                  <a:pt x="942363" y="281339"/>
                </a:lnTo>
                <a:lnTo>
                  <a:pt x="968324" y="295166"/>
                </a:lnTo>
                <a:lnTo>
                  <a:pt x="997741" y="314706"/>
                </a:lnTo>
                <a:lnTo>
                  <a:pt x="1012219" y="323850"/>
                </a:lnTo>
                <a:lnTo>
                  <a:pt x="1025935" y="332232"/>
                </a:lnTo>
                <a:lnTo>
                  <a:pt x="1099849" y="382524"/>
                </a:lnTo>
                <a:lnTo>
                  <a:pt x="1307113" y="534162"/>
                </a:lnTo>
                <a:lnTo>
                  <a:pt x="1324639" y="551688"/>
                </a:lnTo>
                <a:lnTo>
                  <a:pt x="1341403" y="565228"/>
                </a:lnTo>
                <a:close/>
              </a:path>
              <a:path w="1826895" h="843280">
                <a:moveTo>
                  <a:pt x="1768885" y="578358"/>
                </a:moveTo>
                <a:lnTo>
                  <a:pt x="1768885" y="204215"/>
                </a:lnTo>
                <a:lnTo>
                  <a:pt x="1766599" y="22097"/>
                </a:lnTo>
                <a:lnTo>
                  <a:pt x="1733833" y="11429"/>
                </a:lnTo>
                <a:lnTo>
                  <a:pt x="1696495" y="4571"/>
                </a:lnTo>
                <a:lnTo>
                  <a:pt x="1658395" y="1523"/>
                </a:lnTo>
                <a:lnTo>
                  <a:pt x="1618009" y="0"/>
                </a:lnTo>
                <a:lnTo>
                  <a:pt x="1576861" y="1524"/>
                </a:lnTo>
                <a:lnTo>
                  <a:pt x="1535014" y="3677"/>
                </a:lnTo>
                <a:lnTo>
                  <a:pt x="1487218" y="8355"/>
                </a:lnTo>
                <a:lnTo>
                  <a:pt x="1438094" y="16223"/>
                </a:lnTo>
                <a:lnTo>
                  <a:pt x="1392266" y="27948"/>
                </a:lnTo>
                <a:lnTo>
                  <a:pt x="1354357" y="44196"/>
                </a:lnTo>
                <a:lnTo>
                  <a:pt x="1329211" y="58674"/>
                </a:lnTo>
                <a:lnTo>
                  <a:pt x="1330735" y="144018"/>
                </a:lnTo>
                <a:lnTo>
                  <a:pt x="1339879" y="307086"/>
                </a:lnTo>
                <a:lnTo>
                  <a:pt x="1341403" y="388620"/>
                </a:lnTo>
                <a:lnTo>
                  <a:pt x="1341403" y="565228"/>
                </a:lnTo>
                <a:lnTo>
                  <a:pt x="1344451" y="567690"/>
                </a:lnTo>
                <a:lnTo>
                  <a:pt x="1363501" y="582930"/>
                </a:lnTo>
                <a:lnTo>
                  <a:pt x="1374931" y="591312"/>
                </a:lnTo>
                <a:lnTo>
                  <a:pt x="1388647" y="601980"/>
                </a:lnTo>
                <a:lnTo>
                  <a:pt x="1404649" y="608838"/>
                </a:lnTo>
                <a:lnTo>
                  <a:pt x="1422937" y="611886"/>
                </a:lnTo>
                <a:lnTo>
                  <a:pt x="1441987" y="611886"/>
                </a:lnTo>
                <a:lnTo>
                  <a:pt x="1449607" y="581406"/>
                </a:lnTo>
                <a:lnTo>
                  <a:pt x="1451131" y="567690"/>
                </a:lnTo>
                <a:lnTo>
                  <a:pt x="1451131" y="351282"/>
                </a:lnTo>
                <a:lnTo>
                  <a:pt x="1452655" y="313182"/>
                </a:lnTo>
                <a:lnTo>
                  <a:pt x="1464085" y="246888"/>
                </a:lnTo>
                <a:lnTo>
                  <a:pt x="1493803" y="197358"/>
                </a:lnTo>
                <a:lnTo>
                  <a:pt x="1531141" y="175260"/>
                </a:lnTo>
                <a:lnTo>
                  <a:pt x="1550191" y="175260"/>
                </a:lnTo>
                <a:lnTo>
                  <a:pt x="1588291" y="189738"/>
                </a:lnTo>
                <a:lnTo>
                  <a:pt x="1619533" y="221742"/>
                </a:lnTo>
                <a:lnTo>
                  <a:pt x="1640107" y="263652"/>
                </a:lnTo>
                <a:lnTo>
                  <a:pt x="1649251" y="338328"/>
                </a:lnTo>
                <a:lnTo>
                  <a:pt x="1650775" y="395478"/>
                </a:lnTo>
                <a:lnTo>
                  <a:pt x="1650775" y="842771"/>
                </a:lnTo>
                <a:lnTo>
                  <a:pt x="1765075" y="842771"/>
                </a:lnTo>
                <a:lnTo>
                  <a:pt x="1765075" y="694182"/>
                </a:lnTo>
                <a:lnTo>
                  <a:pt x="1768123" y="614934"/>
                </a:lnTo>
                <a:lnTo>
                  <a:pt x="1768885" y="578358"/>
                </a:lnTo>
                <a:close/>
              </a:path>
              <a:path w="1826895" h="843280">
                <a:moveTo>
                  <a:pt x="1454941" y="510540"/>
                </a:moveTo>
                <a:lnTo>
                  <a:pt x="1454941" y="470916"/>
                </a:lnTo>
                <a:lnTo>
                  <a:pt x="1451131" y="351282"/>
                </a:lnTo>
                <a:lnTo>
                  <a:pt x="1451131" y="567690"/>
                </a:lnTo>
                <a:lnTo>
                  <a:pt x="1453417" y="547116"/>
                </a:lnTo>
                <a:lnTo>
                  <a:pt x="1454941" y="510540"/>
                </a:lnTo>
                <a:close/>
              </a:path>
              <a:path w="1826895" h="843280">
                <a:moveTo>
                  <a:pt x="1650775" y="842771"/>
                </a:moveTo>
                <a:lnTo>
                  <a:pt x="1650775" y="455676"/>
                </a:lnTo>
                <a:lnTo>
                  <a:pt x="1647727" y="578358"/>
                </a:lnTo>
                <a:lnTo>
                  <a:pt x="1644679" y="638556"/>
                </a:lnTo>
                <a:lnTo>
                  <a:pt x="1644679" y="694182"/>
                </a:lnTo>
                <a:lnTo>
                  <a:pt x="1640107" y="784098"/>
                </a:lnTo>
                <a:lnTo>
                  <a:pt x="1641631" y="810768"/>
                </a:lnTo>
                <a:lnTo>
                  <a:pt x="1644679" y="832866"/>
                </a:lnTo>
                <a:lnTo>
                  <a:pt x="1650775" y="842771"/>
                </a:lnTo>
                <a:close/>
              </a:path>
              <a:path w="1826895" h="843280">
                <a:moveTo>
                  <a:pt x="1826309" y="842771"/>
                </a:moveTo>
                <a:lnTo>
                  <a:pt x="1819939" y="834390"/>
                </a:lnTo>
                <a:lnTo>
                  <a:pt x="1803175" y="816863"/>
                </a:lnTo>
                <a:lnTo>
                  <a:pt x="1788697" y="797052"/>
                </a:lnTo>
                <a:lnTo>
                  <a:pt x="1776505" y="779526"/>
                </a:lnTo>
                <a:lnTo>
                  <a:pt x="1768885" y="765048"/>
                </a:lnTo>
                <a:lnTo>
                  <a:pt x="1765075" y="731520"/>
                </a:lnTo>
                <a:lnTo>
                  <a:pt x="1765075" y="842771"/>
                </a:lnTo>
                <a:lnTo>
                  <a:pt x="1826309" y="8427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866875" y="1214628"/>
            <a:ext cx="1826895" cy="843280"/>
          </a:xfrm>
          <a:custGeom>
            <a:avLst/>
            <a:gdLst/>
            <a:ahLst/>
            <a:cxnLst/>
            <a:rect l="l" t="t" r="r" b="b"/>
            <a:pathLst>
              <a:path w="1826895" h="843280">
                <a:moveTo>
                  <a:pt x="1618009" y="0"/>
                </a:moveTo>
                <a:lnTo>
                  <a:pt x="1658395" y="1523"/>
                </a:lnTo>
                <a:lnTo>
                  <a:pt x="1696495" y="4571"/>
                </a:lnTo>
                <a:lnTo>
                  <a:pt x="1766599" y="22097"/>
                </a:lnTo>
                <a:lnTo>
                  <a:pt x="1768885" y="204215"/>
                </a:lnTo>
                <a:lnTo>
                  <a:pt x="1768885" y="578358"/>
                </a:lnTo>
                <a:lnTo>
                  <a:pt x="1768123" y="614934"/>
                </a:lnTo>
                <a:lnTo>
                  <a:pt x="1765075" y="694182"/>
                </a:lnTo>
                <a:lnTo>
                  <a:pt x="1765075" y="731520"/>
                </a:lnTo>
                <a:lnTo>
                  <a:pt x="1776505" y="779526"/>
                </a:lnTo>
                <a:lnTo>
                  <a:pt x="1803175" y="816863"/>
                </a:lnTo>
                <a:lnTo>
                  <a:pt x="1819939" y="834390"/>
                </a:lnTo>
                <a:lnTo>
                  <a:pt x="1826309" y="842771"/>
                </a:lnTo>
                <a:lnTo>
                  <a:pt x="1650775" y="842771"/>
                </a:lnTo>
                <a:lnTo>
                  <a:pt x="1644679" y="832866"/>
                </a:lnTo>
                <a:lnTo>
                  <a:pt x="1641631" y="810768"/>
                </a:lnTo>
                <a:lnTo>
                  <a:pt x="1640107" y="784098"/>
                </a:lnTo>
                <a:lnTo>
                  <a:pt x="1641631" y="754380"/>
                </a:lnTo>
                <a:lnTo>
                  <a:pt x="1643155" y="723900"/>
                </a:lnTo>
                <a:lnTo>
                  <a:pt x="1644679" y="694182"/>
                </a:lnTo>
                <a:lnTo>
                  <a:pt x="1644679" y="638556"/>
                </a:lnTo>
                <a:lnTo>
                  <a:pt x="1647727" y="578358"/>
                </a:lnTo>
                <a:lnTo>
                  <a:pt x="1649251" y="518159"/>
                </a:lnTo>
                <a:lnTo>
                  <a:pt x="1650775" y="455676"/>
                </a:lnTo>
                <a:lnTo>
                  <a:pt x="1650775" y="395478"/>
                </a:lnTo>
                <a:lnTo>
                  <a:pt x="1649251" y="338328"/>
                </a:lnTo>
                <a:lnTo>
                  <a:pt x="1644679" y="286512"/>
                </a:lnTo>
                <a:lnTo>
                  <a:pt x="1631725" y="241554"/>
                </a:lnTo>
                <a:lnTo>
                  <a:pt x="1605055" y="204215"/>
                </a:lnTo>
                <a:lnTo>
                  <a:pt x="1569241" y="179070"/>
                </a:lnTo>
                <a:lnTo>
                  <a:pt x="1550191" y="175260"/>
                </a:lnTo>
                <a:lnTo>
                  <a:pt x="1531141" y="175260"/>
                </a:lnTo>
                <a:lnTo>
                  <a:pt x="1493803" y="197358"/>
                </a:lnTo>
                <a:lnTo>
                  <a:pt x="1464085" y="246888"/>
                </a:lnTo>
                <a:lnTo>
                  <a:pt x="1452655" y="313182"/>
                </a:lnTo>
                <a:lnTo>
                  <a:pt x="1451131" y="351282"/>
                </a:lnTo>
                <a:lnTo>
                  <a:pt x="1454941" y="470916"/>
                </a:lnTo>
                <a:lnTo>
                  <a:pt x="1454941" y="510540"/>
                </a:lnTo>
                <a:lnTo>
                  <a:pt x="1453417" y="547116"/>
                </a:lnTo>
                <a:lnTo>
                  <a:pt x="1449607" y="581406"/>
                </a:lnTo>
                <a:lnTo>
                  <a:pt x="1441987" y="611886"/>
                </a:lnTo>
                <a:lnTo>
                  <a:pt x="1422937" y="611886"/>
                </a:lnTo>
                <a:lnTo>
                  <a:pt x="1404649" y="608838"/>
                </a:lnTo>
                <a:lnTo>
                  <a:pt x="1388647" y="601980"/>
                </a:lnTo>
                <a:lnTo>
                  <a:pt x="1374931" y="591312"/>
                </a:lnTo>
                <a:lnTo>
                  <a:pt x="1363501" y="582930"/>
                </a:lnTo>
                <a:lnTo>
                  <a:pt x="1344451" y="567690"/>
                </a:lnTo>
                <a:lnTo>
                  <a:pt x="1324639" y="551688"/>
                </a:lnTo>
                <a:lnTo>
                  <a:pt x="1307113" y="534162"/>
                </a:lnTo>
                <a:lnTo>
                  <a:pt x="1170715" y="434340"/>
                </a:lnTo>
                <a:lnTo>
                  <a:pt x="1099849" y="382524"/>
                </a:lnTo>
                <a:lnTo>
                  <a:pt x="1025935" y="332232"/>
                </a:lnTo>
                <a:lnTo>
                  <a:pt x="1012219" y="323850"/>
                </a:lnTo>
                <a:lnTo>
                  <a:pt x="997741" y="314706"/>
                </a:lnTo>
                <a:lnTo>
                  <a:pt x="968324" y="295166"/>
                </a:lnTo>
                <a:lnTo>
                  <a:pt x="942363" y="281339"/>
                </a:lnTo>
                <a:lnTo>
                  <a:pt x="915134" y="278290"/>
                </a:lnTo>
                <a:lnTo>
                  <a:pt x="881917" y="291084"/>
                </a:lnTo>
                <a:lnTo>
                  <a:pt x="864391" y="301752"/>
                </a:lnTo>
                <a:lnTo>
                  <a:pt x="845341" y="313182"/>
                </a:lnTo>
                <a:lnTo>
                  <a:pt x="828577" y="323850"/>
                </a:lnTo>
                <a:lnTo>
                  <a:pt x="814099" y="332232"/>
                </a:lnTo>
                <a:lnTo>
                  <a:pt x="776761" y="357378"/>
                </a:lnTo>
                <a:lnTo>
                  <a:pt x="743995" y="379476"/>
                </a:lnTo>
                <a:lnTo>
                  <a:pt x="605311" y="486918"/>
                </a:lnTo>
                <a:lnTo>
                  <a:pt x="497107" y="575310"/>
                </a:lnTo>
                <a:lnTo>
                  <a:pt x="394999" y="668274"/>
                </a:lnTo>
                <a:lnTo>
                  <a:pt x="294415" y="763524"/>
                </a:lnTo>
                <a:lnTo>
                  <a:pt x="219863" y="842771"/>
                </a:lnTo>
                <a:lnTo>
                  <a:pt x="0" y="842771"/>
                </a:lnTo>
                <a:lnTo>
                  <a:pt x="11982" y="827427"/>
                </a:lnTo>
                <a:lnTo>
                  <a:pt x="44249" y="787613"/>
                </a:lnTo>
                <a:lnTo>
                  <a:pt x="77208" y="748431"/>
                </a:lnTo>
                <a:lnTo>
                  <a:pt x="110861" y="709884"/>
                </a:lnTo>
                <a:lnTo>
                  <a:pt x="145211" y="671979"/>
                </a:lnTo>
                <a:lnTo>
                  <a:pt x="180258" y="634719"/>
                </a:lnTo>
                <a:lnTo>
                  <a:pt x="216005" y="598111"/>
                </a:lnTo>
                <a:lnTo>
                  <a:pt x="252453" y="562160"/>
                </a:lnTo>
                <a:lnTo>
                  <a:pt x="289605" y="526870"/>
                </a:lnTo>
                <a:lnTo>
                  <a:pt x="327463" y="492247"/>
                </a:lnTo>
                <a:lnTo>
                  <a:pt x="366029" y="458296"/>
                </a:lnTo>
                <a:lnTo>
                  <a:pt x="405304" y="425022"/>
                </a:lnTo>
                <a:lnTo>
                  <a:pt x="445291" y="392430"/>
                </a:lnTo>
                <a:lnTo>
                  <a:pt x="556543" y="308610"/>
                </a:lnTo>
                <a:lnTo>
                  <a:pt x="671605" y="227838"/>
                </a:lnTo>
                <a:lnTo>
                  <a:pt x="792001" y="153162"/>
                </a:lnTo>
                <a:lnTo>
                  <a:pt x="814099" y="137922"/>
                </a:lnTo>
                <a:lnTo>
                  <a:pt x="851476" y="115381"/>
                </a:lnTo>
                <a:lnTo>
                  <a:pt x="882589" y="98559"/>
                </a:lnTo>
                <a:lnTo>
                  <a:pt x="916414" y="92275"/>
                </a:lnTo>
                <a:lnTo>
                  <a:pt x="961927" y="101346"/>
                </a:lnTo>
                <a:lnTo>
                  <a:pt x="1022887" y="131064"/>
                </a:lnTo>
                <a:lnTo>
                  <a:pt x="1067240" y="159703"/>
                </a:lnTo>
                <a:lnTo>
                  <a:pt x="1112432" y="193957"/>
                </a:lnTo>
                <a:lnTo>
                  <a:pt x="1156475" y="229912"/>
                </a:lnTo>
                <a:lnTo>
                  <a:pt x="1197385" y="263652"/>
                </a:lnTo>
                <a:lnTo>
                  <a:pt x="1246153" y="306324"/>
                </a:lnTo>
                <a:lnTo>
                  <a:pt x="1292635" y="347472"/>
                </a:lnTo>
                <a:lnTo>
                  <a:pt x="1341403" y="388620"/>
                </a:lnTo>
                <a:lnTo>
                  <a:pt x="1339879" y="307086"/>
                </a:lnTo>
                <a:lnTo>
                  <a:pt x="1335307" y="227838"/>
                </a:lnTo>
                <a:lnTo>
                  <a:pt x="1330735" y="144018"/>
                </a:lnTo>
                <a:lnTo>
                  <a:pt x="1329211" y="58674"/>
                </a:lnTo>
                <a:lnTo>
                  <a:pt x="1392266" y="27948"/>
                </a:lnTo>
                <a:lnTo>
                  <a:pt x="1438094" y="16223"/>
                </a:lnTo>
                <a:lnTo>
                  <a:pt x="1487218" y="8355"/>
                </a:lnTo>
                <a:lnTo>
                  <a:pt x="1535014" y="3677"/>
                </a:lnTo>
                <a:lnTo>
                  <a:pt x="1576861" y="1524"/>
                </a:lnTo>
                <a:lnTo>
                  <a:pt x="161800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28600" y="20566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66344" y="2057399"/>
            <a:ext cx="2700020" cy="839469"/>
          </a:xfrm>
          <a:custGeom>
            <a:avLst/>
            <a:gdLst/>
            <a:ahLst/>
            <a:cxnLst/>
            <a:rect l="l" t="t" r="r" b="b"/>
            <a:pathLst>
              <a:path w="2700020" h="839469">
                <a:moveTo>
                  <a:pt x="2699766" y="793242"/>
                </a:moveTo>
                <a:lnTo>
                  <a:pt x="2698242" y="772668"/>
                </a:lnTo>
                <a:lnTo>
                  <a:pt x="2692908" y="753618"/>
                </a:lnTo>
                <a:lnTo>
                  <a:pt x="2674620" y="715518"/>
                </a:lnTo>
                <a:lnTo>
                  <a:pt x="2666238" y="699516"/>
                </a:lnTo>
                <a:lnTo>
                  <a:pt x="2621280" y="606552"/>
                </a:lnTo>
                <a:lnTo>
                  <a:pt x="2572512" y="518160"/>
                </a:lnTo>
                <a:lnTo>
                  <a:pt x="2522220" y="432816"/>
                </a:lnTo>
                <a:lnTo>
                  <a:pt x="2470404" y="348996"/>
                </a:lnTo>
                <a:lnTo>
                  <a:pt x="2418588" y="268224"/>
                </a:lnTo>
                <a:lnTo>
                  <a:pt x="2363724" y="187452"/>
                </a:lnTo>
                <a:lnTo>
                  <a:pt x="2307336" y="105918"/>
                </a:lnTo>
                <a:lnTo>
                  <a:pt x="2247900" y="26670"/>
                </a:lnTo>
                <a:lnTo>
                  <a:pt x="2234946" y="10668"/>
                </a:lnTo>
                <a:lnTo>
                  <a:pt x="2226838" y="0"/>
                </a:lnTo>
                <a:lnTo>
                  <a:pt x="2051303" y="0"/>
                </a:lnTo>
                <a:lnTo>
                  <a:pt x="2061972" y="13716"/>
                </a:lnTo>
                <a:lnTo>
                  <a:pt x="2076450" y="28194"/>
                </a:lnTo>
                <a:lnTo>
                  <a:pt x="2090928" y="44196"/>
                </a:lnTo>
                <a:lnTo>
                  <a:pt x="2107692" y="59436"/>
                </a:lnTo>
                <a:lnTo>
                  <a:pt x="2120646" y="73914"/>
                </a:lnTo>
                <a:lnTo>
                  <a:pt x="2132838" y="86868"/>
                </a:lnTo>
                <a:lnTo>
                  <a:pt x="2161032" y="124968"/>
                </a:lnTo>
                <a:lnTo>
                  <a:pt x="2211324" y="195834"/>
                </a:lnTo>
                <a:lnTo>
                  <a:pt x="2276094" y="293370"/>
                </a:lnTo>
                <a:lnTo>
                  <a:pt x="2337054" y="388620"/>
                </a:lnTo>
                <a:lnTo>
                  <a:pt x="2393442" y="484632"/>
                </a:lnTo>
                <a:lnTo>
                  <a:pt x="2451354" y="578358"/>
                </a:lnTo>
                <a:lnTo>
                  <a:pt x="2513076" y="671322"/>
                </a:lnTo>
                <a:lnTo>
                  <a:pt x="2580132" y="762762"/>
                </a:lnTo>
                <a:lnTo>
                  <a:pt x="2590038" y="775716"/>
                </a:lnTo>
                <a:lnTo>
                  <a:pt x="2611374" y="805434"/>
                </a:lnTo>
                <a:lnTo>
                  <a:pt x="2622804" y="818388"/>
                </a:lnTo>
                <a:lnTo>
                  <a:pt x="2636520" y="829818"/>
                </a:lnTo>
                <a:lnTo>
                  <a:pt x="2650998" y="835914"/>
                </a:lnTo>
                <a:lnTo>
                  <a:pt x="2668524" y="838962"/>
                </a:lnTo>
                <a:lnTo>
                  <a:pt x="2688336" y="834390"/>
                </a:lnTo>
                <a:lnTo>
                  <a:pt x="2696718" y="813816"/>
                </a:lnTo>
                <a:lnTo>
                  <a:pt x="2699766" y="793242"/>
                </a:lnTo>
                <a:close/>
              </a:path>
              <a:path w="2700020" h="839469">
                <a:moveTo>
                  <a:pt x="620392" y="0"/>
                </a:moveTo>
                <a:lnTo>
                  <a:pt x="400528" y="0"/>
                </a:lnTo>
                <a:lnTo>
                  <a:pt x="350043" y="66153"/>
                </a:lnTo>
                <a:lnTo>
                  <a:pt x="319840" y="107828"/>
                </a:lnTo>
                <a:lnTo>
                  <a:pt x="290321" y="150114"/>
                </a:lnTo>
                <a:lnTo>
                  <a:pt x="214883" y="266700"/>
                </a:lnTo>
                <a:lnTo>
                  <a:pt x="164592" y="348996"/>
                </a:lnTo>
                <a:lnTo>
                  <a:pt x="139296" y="394158"/>
                </a:lnTo>
                <a:lnTo>
                  <a:pt x="114359" y="439637"/>
                </a:lnTo>
                <a:lnTo>
                  <a:pt x="90055" y="485507"/>
                </a:lnTo>
                <a:lnTo>
                  <a:pt x="66652" y="531841"/>
                </a:lnTo>
                <a:lnTo>
                  <a:pt x="44423" y="578713"/>
                </a:lnTo>
                <a:lnTo>
                  <a:pt x="23639" y="626198"/>
                </a:lnTo>
                <a:lnTo>
                  <a:pt x="4571" y="674370"/>
                </a:lnTo>
                <a:lnTo>
                  <a:pt x="0" y="697992"/>
                </a:lnTo>
                <a:lnTo>
                  <a:pt x="3048" y="721614"/>
                </a:lnTo>
                <a:lnTo>
                  <a:pt x="12192" y="744474"/>
                </a:lnTo>
                <a:lnTo>
                  <a:pt x="31242" y="749046"/>
                </a:lnTo>
                <a:lnTo>
                  <a:pt x="45719" y="749046"/>
                </a:lnTo>
                <a:lnTo>
                  <a:pt x="83057" y="723900"/>
                </a:lnTo>
                <a:lnTo>
                  <a:pt x="106680" y="684276"/>
                </a:lnTo>
                <a:lnTo>
                  <a:pt x="127254" y="649224"/>
                </a:lnTo>
                <a:lnTo>
                  <a:pt x="169925" y="584454"/>
                </a:lnTo>
                <a:lnTo>
                  <a:pt x="271271" y="437388"/>
                </a:lnTo>
                <a:lnTo>
                  <a:pt x="374904" y="294894"/>
                </a:lnTo>
                <a:lnTo>
                  <a:pt x="483107" y="157734"/>
                </a:lnTo>
                <a:lnTo>
                  <a:pt x="598169" y="23622"/>
                </a:lnTo>
                <a:lnTo>
                  <a:pt x="6203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2517651" y="2057399"/>
            <a:ext cx="648970" cy="839469"/>
          </a:xfrm>
          <a:custGeom>
            <a:avLst/>
            <a:gdLst/>
            <a:ahLst/>
            <a:cxnLst/>
            <a:rect l="l" t="t" r="r" b="b"/>
            <a:pathLst>
              <a:path w="648969" h="839469">
                <a:moveTo>
                  <a:pt x="0" y="0"/>
                </a:moveTo>
                <a:lnTo>
                  <a:pt x="175534" y="0"/>
                </a:lnTo>
                <a:lnTo>
                  <a:pt x="183642" y="10668"/>
                </a:lnTo>
                <a:lnTo>
                  <a:pt x="196596" y="26670"/>
                </a:lnTo>
                <a:lnTo>
                  <a:pt x="256032" y="105918"/>
                </a:lnTo>
                <a:lnTo>
                  <a:pt x="312420" y="187452"/>
                </a:lnTo>
                <a:lnTo>
                  <a:pt x="367284" y="268224"/>
                </a:lnTo>
                <a:lnTo>
                  <a:pt x="419100" y="348996"/>
                </a:lnTo>
                <a:lnTo>
                  <a:pt x="470916" y="432816"/>
                </a:lnTo>
                <a:lnTo>
                  <a:pt x="521208" y="518160"/>
                </a:lnTo>
                <a:lnTo>
                  <a:pt x="569976" y="606552"/>
                </a:lnTo>
                <a:lnTo>
                  <a:pt x="614934" y="699516"/>
                </a:lnTo>
                <a:lnTo>
                  <a:pt x="623316" y="715518"/>
                </a:lnTo>
                <a:lnTo>
                  <a:pt x="641604" y="753618"/>
                </a:lnTo>
                <a:lnTo>
                  <a:pt x="646938" y="772668"/>
                </a:lnTo>
                <a:lnTo>
                  <a:pt x="648462" y="793242"/>
                </a:lnTo>
                <a:lnTo>
                  <a:pt x="645414" y="813816"/>
                </a:lnTo>
                <a:lnTo>
                  <a:pt x="637032" y="834390"/>
                </a:lnTo>
                <a:lnTo>
                  <a:pt x="617220" y="838962"/>
                </a:lnTo>
                <a:lnTo>
                  <a:pt x="599694" y="835914"/>
                </a:lnTo>
                <a:lnTo>
                  <a:pt x="585216" y="829818"/>
                </a:lnTo>
                <a:lnTo>
                  <a:pt x="571500" y="818388"/>
                </a:lnTo>
                <a:lnTo>
                  <a:pt x="560070" y="805434"/>
                </a:lnTo>
                <a:lnTo>
                  <a:pt x="538734" y="775716"/>
                </a:lnTo>
                <a:lnTo>
                  <a:pt x="528828" y="762762"/>
                </a:lnTo>
                <a:lnTo>
                  <a:pt x="461772" y="671322"/>
                </a:lnTo>
                <a:lnTo>
                  <a:pt x="400050" y="578358"/>
                </a:lnTo>
                <a:lnTo>
                  <a:pt x="342138" y="484632"/>
                </a:lnTo>
                <a:lnTo>
                  <a:pt x="285750" y="388620"/>
                </a:lnTo>
                <a:lnTo>
                  <a:pt x="224790" y="293370"/>
                </a:lnTo>
                <a:lnTo>
                  <a:pt x="160020" y="195834"/>
                </a:lnTo>
                <a:lnTo>
                  <a:pt x="136398" y="162306"/>
                </a:lnTo>
                <a:lnTo>
                  <a:pt x="109728" y="124968"/>
                </a:lnTo>
                <a:lnTo>
                  <a:pt x="81534" y="86868"/>
                </a:lnTo>
                <a:lnTo>
                  <a:pt x="69342" y="73914"/>
                </a:lnTo>
                <a:lnTo>
                  <a:pt x="56388" y="59436"/>
                </a:lnTo>
                <a:lnTo>
                  <a:pt x="39624" y="44196"/>
                </a:lnTo>
                <a:lnTo>
                  <a:pt x="25146" y="28194"/>
                </a:lnTo>
                <a:lnTo>
                  <a:pt x="10668" y="13716"/>
                </a:ln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66349" y="2057399"/>
            <a:ext cx="620395" cy="749300"/>
          </a:xfrm>
          <a:custGeom>
            <a:avLst/>
            <a:gdLst/>
            <a:ahLst/>
            <a:cxnLst/>
            <a:rect l="l" t="t" r="r" b="b"/>
            <a:pathLst>
              <a:path w="620394" h="749300">
                <a:moveTo>
                  <a:pt x="400528" y="0"/>
                </a:moveTo>
                <a:lnTo>
                  <a:pt x="620392" y="0"/>
                </a:lnTo>
                <a:lnTo>
                  <a:pt x="598169" y="23622"/>
                </a:lnTo>
                <a:lnTo>
                  <a:pt x="483107" y="157734"/>
                </a:lnTo>
                <a:lnTo>
                  <a:pt x="374904" y="294894"/>
                </a:lnTo>
                <a:lnTo>
                  <a:pt x="271271" y="437388"/>
                </a:lnTo>
                <a:lnTo>
                  <a:pt x="169925" y="584454"/>
                </a:lnTo>
                <a:lnTo>
                  <a:pt x="149351" y="615696"/>
                </a:lnTo>
                <a:lnTo>
                  <a:pt x="127254" y="649224"/>
                </a:lnTo>
                <a:lnTo>
                  <a:pt x="106680" y="684276"/>
                </a:lnTo>
                <a:lnTo>
                  <a:pt x="91439" y="710946"/>
                </a:lnTo>
                <a:lnTo>
                  <a:pt x="83057" y="723900"/>
                </a:lnTo>
                <a:lnTo>
                  <a:pt x="72389" y="734568"/>
                </a:lnTo>
                <a:lnTo>
                  <a:pt x="60960" y="743712"/>
                </a:lnTo>
                <a:lnTo>
                  <a:pt x="45719" y="749046"/>
                </a:lnTo>
                <a:lnTo>
                  <a:pt x="31242" y="749046"/>
                </a:lnTo>
                <a:lnTo>
                  <a:pt x="12192" y="744474"/>
                </a:lnTo>
                <a:lnTo>
                  <a:pt x="3048" y="721614"/>
                </a:lnTo>
                <a:lnTo>
                  <a:pt x="0" y="697992"/>
                </a:lnTo>
                <a:lnTo>
                  <a:pt x="4571" y="674370"/>
                </a:lnTo>
                <a:lnTo>
                  <a:pt x="23639" y="626198"/>
                </a:lnTo>
                <a:lnTo>
                  <a:pt x="44423" y="578713"/>
                </a:lnTo>
                <a:lnTo>
                  <a:pt x="66652" y="531841"/>
                </a:lnTo>
                <a:lnTo>
                  <a:pt x="90055" y="485507"/>
                </a:lnTo>
                <a:lnTo>
                  <a:pt x="114359" y="439637"/>
                </a:lnTo>
                <a:lnTo>
                  <a:pt x="139296" y="394158"/>
                </a:lnTo>
                <a:lnTo>
                  <a:pt x="164592" y="348996"/>
                </a:lnTo>
                <a:lnTo>
                  <a:pt x="214883" y="266700"/>
                </a:lnTo>
                <a:lnTo>
                  <a:pt x="290321" y="150114"/>
                </a:lnTo>
                <a:lnTo>
                  <a:pt x="319840" y="107828"/>
                </a:lnTo>
                <a:lnTo>
                  <a:pt x="350043" y="66153"/>
                </a:lnTo>
                <a:lnTo>
                  <a:pt x="380933" y="25094"/>
                </a:lnTo>
                <a:lnTo>
                  <a:pt x="40052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15628" y="2116838"/>
            <a:ext cx="1994535" cy="855344"/>
          </a:xfrm>
          <a:custGeom>
            <a:avLst/>
            <a:gdLst/>
            <a:ahLst/>
            <a:cxnLst/>
            <a:rect l="l" t="t" r="r" b="b"/>
            <a:pathLst>
              <a:path w="1994535" h="855344">
                <a:moveTo>
                  <a:pt x="1463123" y="316401"/>
                </a:moveTo>
                <a:lnTo>
                  <a:pt x="1462593" y="273986"/>
                </a:lnTo>
                <a:lnTo>
                  <a:pt x="1458305" y="232784"/>
                </a:lnTo>
                <a:lnTo>
                  <a:pt x="1449924" y="193256"/>
                </a:lnTo>
                <a:lnTo>
                  <a:pt x="1437116" y="155865"/>
                </a:lnTo>
                <a:lnTo>
                  <a:pt x="1419549" y="121074"/>
                </a:lnTo>
                <a:lnTo>
                  <a:pt x="1396887" y="89344"/>
                </a:lnTo>
                <a:lnTo>
                  <a:pt x="1368798" y="61138"/>
                </a:lnTo>
                <a:lnTo>
                  <a:pt x="1334948" y="36918"/>
                </a:lnTo>
                <a:lnTo>
                  <a:pt x="1295002" y="17146"/>
                </a:lnTo>
                <a:lnTo>
                  <a:pt x="1248629" y="2286"/>
                </a:lnTo>
                <a:lnTo>
                  <a:pt x="1205957" y="0"/>
                </a:lnTo>
                <a:lnTo>
                  <a:pt x="1162523" y="5334"/>
                </a:lnTo>
                <a:lnTo>
                  <a:pt x="1115578" y="17738"/>
                </a:lnTo>
                <a:lnTo>
                  <a:pt x="1070984" y="33999"/>
                </a:lnTo>
                <a:lnTo>
                  <a:pt x="1028735" y="53876"/>
                </a:lnTo>
                <a:lnTo>
                  <a:pt x="988825" y="77132"/>
                </a:lnTo>
                <a:lnTo>
                  <a:pt x="951248" y="103527"/>
                </a:lnTo>
                <a:lnTo>
                  <a:pt x="915997" y="132822"/>
                </a:lnTo>
                <a:lnTo>
                  <a:pt x="883067" y="164777"/>
                </a:lnTo>
                <a:lnTo>
                  <a:pt x="852450" y="199153"/>
                </a:lnTo>
                <a:lnTo>
                  <a:pt x="824142" y="235712"/>
                </a:lnTo>
                <a:lnTo>
                  <a:pt x="798135" y="274213"/>
                </a:lnTo>
                <a:lnTo>
                  <a:pt x="774424" y="314419"/>
                </a:lnTo>
                <a:lnTo>
                  <a:pt x="753002" y="356090"/>
                </a:lnTo>
                <a:lnTo>
                  <a:pt x="733863" y="398986"/>
                </a:lnTo>
                <a:lnTo>
                  <a:pt x="717001" y="442869"/>
                </a:lnTo>
                <a:lnTo>
                  <a:pt x="702409" y="487499"/>
                </a:lnTo>
                <a:lnTo>
                  <a:pt x="690083" y="532638"/>
                </a:lnTo>
                <a:lnTo>
                  <a:pt x="674081" y="598932"/>
                </a:lnTo>
                <a:lnTo>
                  <a:pt x="619217" y="579120"/>
                </a:lnTo>
                <a:lnTo>
                  <a:pt x="562829" y="566166"/>
                </a:lnTo>
                <a:lnTo>
                  <a:pt x="504917" y="558546"/>
                </a:lnTo>
                <a:lnTo>
                  <a:pt x="457663" y="556151"/>
                </a:lnTo>
                <a:lnTo>
                  <a:pt x="408961" y="557068"/>
                </a:lnTo>
                <a:lnTo>
                  <a:pt x="359614" y="561557"/>
                </a:lnTo>
                <a:lnTo>
                  <a:pt x="310426" y="569880"/>
                </a:lnTo>
                <a:lnTo>
                  <a:pt x="262198" y="582300"/>
                </a:lnTo>
                <a:lnTo>
                  <a:pt x="215735" y="599078"/>
                </a:lnTo>
                <a:lnTo>
                  <a:pt x="171839" y="620476"/>
                </a:lnTo>
                <a:lnTo>
                  <a:pt x="131313" y="646756"/>
                </a:lnTo>
                <a:lnTo>
                  <a:pt x="94961" y="678180"/>
                </a:lnTo>
                <a:lnTo>
                  <a:pt x="66767" y="710184"/>
                </a:lnTo>
                <a:lnTo>
                  <a:pt x="43145" y="749808"/>
                </a:lnTo>
                <a:lnTo>
                  <a:pt x="22057" y="793635"/>
                </a:lnTo>
                <a:lnTo>
                  <a:pt x="4152" y="841025"/>
                </a:lnTo>
                <a:lnTo>
                  <a:pt x="0" y="854963"/>
                </a:lnTo>
                <a:lnTo>
                  <a:pt x="190147" y="854963"/>
                </a:lnTo>
                <a:lnTo>
                  <a:pt x="196596" y="838965"/>
                </a:lnTo>
                <a:lnTo>
                  <a:pt x="218724" y="797288"/>
                </a:lnTo>
                <a:lnTo>
                  <a:pt x="245307" y="759474"/>
                </a:lnTo>
                <a:lnTo>
                  <a:pt x="276722" y="726267"/>
                </a:lnTo>
                <a:lnTo>
                  <a:pt x="313348" y="698412"/>
                </a:lnTo>
                <a:lnTo>
                  <a:pt x="355565" y="676656"/>
                </a:lnTo>
                <a:lnTo>
                  <a:pt x="398999" y="664464"/>
                </a:lnTo>
                <a:lnTo>
                  <a:pt x="444719" y="659130"/>
                </a:lnTo>
                <a:lnTo>
                  <a:pt x="496535" y="660654"/>
                </a:lnTo>
                <a:lnTo>
                  <a:pt x="546827" y="667512"/>
                </a:lnTo>
                <a:lnTo>
                  <a:pt x="592547" y="679704"/>
                </a:lnTo>
                <a:lnTo>
                  <a:pt x="635981" y="694182"/>
                </a:lnTo>
                <a:lnTo>
                  <a:pt x="677129" y="710184"/>
                </a:lnTo>
                <a:lnTo>
                  <a:pt x="694655" y="790194"/>
                </a:lnTo>
                <a:lnTo>
                  <a:pt x="708371" y="825246"/>
                </a:lnTo>
                <a:lnTo>
                  <a:pt x="723905" y="854963"/>
                </a:lnTo>
                <a:lnTo>
                  <a:pt x="808955" y="854963"/>
                </a:lnTo>
                <a:lnTo>
                  <a:pt x="808955" y="742950"/>
                </a:lnTo>
                <a:lnTo>
                  <a:pt x="812003" y="704850"/>
                </a:lnTo>
                <a:lnTo>
                  <a:pt x="816575" y="665988"/>
                </a:lnTo>
                <a:lnTo>
                  <a:pt x="821909" y="626364"/>
                </a:lnTo>
                <a:lnTo>
                  <a:pt x="832577" y="588264"/>
                </a:lnTo>
                <a:lnTo>
                  <a:pt x="854675" y="517398"/>
                </a:lnTo>
                <a:lnTo>
                  <a:pt x="878297" y="455676"/>
                </a:lnTo>
                <a:lnTo>
                  <a:pt x="921731" y="381000"/>
                </a:lnTo>
                <a:lnTo>
                  <a:pt x="953735" y="332232"/>
                </a:lnTo>
                <a:lnTo>
                  <a:pt x="991073" y="288036"/>
                </a:lnTo>
                <a:lnTo>
                  <a:pt x="1032221" y="249936"/>
                </a:lnTo>
                <a:lnTo>
                  <a:pt x="1077179" y="217170"/>
                </a:lnTo>
                <a:lnTo>
                  <a:pt x="1133567" y="192786"/>
                </a:lnTo>
                <a:lnTo>
                  <a:pt x="1205957" y="182118"/>
                </a:lnTo>
                <a:lnTo>
                  <a:pt x="1238723" y="185166"/>
                </a:lnTo>
                <a:lnTo>
                  <a:pt x="1290539" y="208788"/>
                </a:lnTo>
                <a:lnTo>
                  <a:pt x="1321871" y="242698"/>
                </a:lnTo>
                <a:lnTo>
                  <a:pt x="1343502" y="284734"/>
                </a:lnTo>
                <a:lnTo>
                  <a:pt x="1356623" y="332573"/>
                </a:lnTo>
                <a:lnTo>
                  <a:pt x="1362424" y="383895"/>
                </a:lnTo>
                <a:lnTo>
                  <a:pt x="1362424" y="660775"/>
                </a:lnTo>
                <a:lnTo>
                  <a:pt x="1372073" y="643890"/>
                </a:lnTo>
                <a:lnTo>
                  <a:pt x="1389603" y="608418"/>
                </a:lnTo>
                <a:lnTo>
                  <a:pt x="1406044" y="570461"/>
                </a:lnTo>
                <a:lnTo>
                  <a:pt x="1421062" y="530480"/>
                </a:lnTo>
                <a:lnTo>
                  <a:pt x="1434323" y="488938"/>
                </a:lnTo>
                <a:lnTo>
                  <a:pt x="1445493" y="446297"/>
                </a:lnTo>
                <a:lnTo>
                  <a:pt x="1454239" y="403018"/>
                </a:lnTo>
                <a:lnTo>
                  <a:pt x="1460227" y="359566"/>
                </a:lnTo>
                <a:lnTo>
                  <a:pt x="1463123" y="316401"/>
                </a:lnTo>
                <a:close/>
              </a:path>
              <a:path w="1994535" h="855344">
                <a:moveTo>
                  <a:pt x="827844" y="854963"/>
                </a:moveTo>
                <a:lnTo>
                  <a:pt x="824957" y="848868"/>
                </a:lnTo>
                <a:lnTo>
                  <a:pt x="816575" y="814578"/>
                </a:lnTo>
                <a:lnTo>
                  <a:pt x="810479" y="779526"/>
                </a:lnTo>
                <a:lnTo>
                  <a:pt x="808955" y="742950"/>
                </a:lnTo>
                <a:lnTo>
                  <a:pt x="808955" y="854963"/>
                </a:lnTo>
                <a:lnTo>
                  <a:pt x="827844" y="854963"/>
                </a:lnTo>
                <a:close/>
              </a:path>
              <a:path w="1994535" h="855344">
                <a:moveTo>
                  <a:pt x="1362424" y="660775"/>
                </a:moveTo>
                <a:lnTo>
                  <a:pt x="1362424" y="383895"/>
                </a:lnTo>
                <a:lnTo>
                  <a:pt x="1362097" y="436379"/>
                </a:lnTo>
                <a:lnTo>
                  <a:pt x="1356833" y="487705"/>
                </a:lnTo>
                <a:lnTo>
                  <a:pt x="1347823" y="535550"/>
                </a:lnTo>
                <a:lnTo>
                  <a:pt x="1336259" y="577596"/>
                </a:lnTo>
                <a:lnTo>
                  <a:pt x="1314161" y="641604"/>
                </a:lnTo>
                <a:lnTo>
                  <a:pt x="1284443" y="701802"/>
                </a:lnTo>
                <a:lnTo>
                  <a:pt x="1260830" y="740889"/>
                </a:lnTo>
                <a:lnTo>
                  <a:pt x="1234373" y="780317"/>
                </a:lnTo>
                <a:lnTo>
                  <a:pt x="1205028" y="818763"/>
                </a:lnTo>
                <a:lnTo>
                  <a:pt x="1172689" y="854963"/>
                </a:lnTo>
                <a:lnTo>
                  <a:pt x="1211500" y="854963"/>
                </a:lnTo>
                <a:lnTo>
                  <a:pt x="1259910" y="809632"/>
                </a:lnTo>
                <a:lnTo>
                  <a:pt x="1294820" y="778840"/>
                </a:lnTo>
                <a:lnTo>
                  <a:pt x="1331623" y="750148"/>
                </a:lnTo>
                <a:lnTo>
                  <a:pt x="1350737" y="737844"/>
                </a:lnTo>
                <a:lnTo>
                  <a:pt x="1350737" y="681228"/>
                </a:lnTo>
                <a:lnTo>
                  <a:pt x="1362424" y="660775"/>
                </a:lnTo>
                <a:close/>
              </a:path>
              <a:path w="1994535" h="855344">
                <a:moveTo>
                  <a:pt x="1994254" y="854963"/>
                </a:moveTo>
                <a:lnTo>
                  <a:pt x="1964514" y="803174"/>
                </a:lnTo>
                <a:lnTo>
                  <a:pt x="1940781" y="770401"/>
                </a:lnTo>
                <a:lnTo>
                  <a:pt x="1914759" y="740304"/>
                </a:lnTo>
                <a:lnTo>
                  <a:pt x="1886484" y="713027"/>
                </a:lnTo>
                <a:lnTo>
                  <a:pt x="1855992" y="688713"/>
                </a:lnTo>
                <a:lnTo>
                  <a:pt x="1823317" y="667506"/>
                </a:lnTo>
                <a:lnTo>
                  <a:pt x="1788495" y="649548"/>
                </a:lnTo>
                <a:lnTo>
                  <a:pt x="1751561" y="634984"/>
                </a:lnTo>
                <a:lnTo>
                  <a:pt x="1712550" y="623956"/>
                </a:lnTo>
                <a:lnTo>
                  <a:pt x="1671497" y="616608"/>
                </a:lnTo>
                <a:lnTo>
                  <a:pt x="1628438" y="613083"/>
                </a:lnTo>
                <a:lnTo>
                  <a:pt x="1583408" y="613524"/>
                </a:lnTo>
                <a:lnTo>
                  <a:pt x="1536442" y="618075"/>
                </a:lnTo>
                <a:lnTo>
                  <a:pt x="1487575" y="626879"/>
                </a:lnTo>
                <a:lnTo>
                  <a:pt x="1436843" y="640080"/>
                </a:lnTo>
                <a:lnTo>
                  <a:pt x="1391123" y="657606"/>
                </a:lnTo>
                <a:lnTo>
                  <a:pt x="1350737" y="681228"/>
                </a:lnTo>
                <a:lnTo>
                  <a:pt x="1350737" y="737844"/>
                </a:lnTo>
                <a:lnTo>
                  <a:pt x="1371279" y="724621"/>
                </a:lnTo>
                <a:lnTo>
                  <a:pt x="1414745" y="703326"/>
                </a:lnTo>
                <a:lnTo>
                  <a:pt x="1454369" y="689610"/>
                </a:lnTo>
                <a:lnTo>
                  <a:pt x="1499327" y="679704"/>
                </a:lnTo>
                <a:lnTo>
                  <a:pt x="1549619" y="673608"/>
                </a:lnTo>
                <a:lnTo>
                  <a:pt x="1598387" y="673608"/>
                </a:lnTo>
                <a:lnTo>
                  <a:pt x="1648152" y="680328"/>
                </a:lnTo>
                <a:lnTo>
                  <a:pt x="1692584" y="694317"/>
                </a:lnTo>
                <a:lnTo>
                  <a:pt x="1731892" y="714867"/>
                </a:lnTo>
                <a:lnTo>
                  <a:pt x="1766284" y="741271"/>
                </a:lnTo>
                <a:lnTo>
                  <a:pt x="1795968" y="772820"/>
                </a:lnTo>
                <a:lnTo>
                  <a:pt x="1821154" y="808807"/>
                </a:lnTo>
                <a:lnTo>
                  <a:pt x="1842051" y="848524"/>
                </a:lnTo>
                <a:lnTo>
                  <a:pt x="1844584" y="854963"/>
                </a:lnTo>
                <a:lnTo>
                  <a:pt x="1994254" y="8549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05776" y="2775970"/>
            <a:ext cx="534035" cy="196215"/>
          </a:xfrm>
          <a:custGeom>
            <a:avLst/>
            <a:gdLst/>
            <a:ahLst/>
            <a:cxnLst/>
            <a:rect l="l" t="t" r="r" b="b"/>
            <a:pathLst>
              <a:path w="534035" h="196214">
                <a:moveTo>
                  <a:pt x="254571" y="0"/>
                </a:moveTo>
                <a:lnTo>
                  <a:pt x="208851" y="5333"/>
                </a:lnTo>
                <a:lnTo>
                  <a:pt x="165417" y="17525"/>
                </a:lnTo>
                <a:lnTo>
                  <a:pt x="123200" y="39282"/>
                </a:lnTo>
                <a:lnTo>
                  <a:pt x="86574" y="67137"/>
                </a:lnTo>
                <a:lnTo>
                  <a:pt x="55159" y="100344"/>
                </a:lnTo>
                <a:lnTo>
                  <a:pt x="28576" y="138158"/>
                </a:lnTo>
                <a:lnTo>
                  <a:pt x="6448" y="179835"/>
                </a:lnTo>
                <a:lnTo>
                  <a:pt x="0" y="195833"/>
                </a:lnTo>
                <a:lnTo>
                  <a:pt x="533757" y="195833"/>
                </a:lnTo>
                <a:lnTo>
                  <a:pt x="518223" y="166115"/>
                </a:lnTo>
                <a:lnTo>
                  <a:pt x="504507" y="131063"/>
                </a:lnTo>
                <a:lnTo>
                  <a:pt x="496125" y="92201"/>
                </a:lnTo>
                <a:lnTo>
                  <a:pt x="486981" y="51053"/>
                </a:lnTo>
                <a:lnTo>
                  <a:pt x="445833" y="35051"/>
                </a:lnTo>
                <a:lnTo>
                  <a:pt x="402399" y="20573"/>
                </a:lnTo>
                <a:lnTo>
                  <a:pt x="356679" y="8381"/>
                </a:lnTo>
                <a:lnTo>
                  <a:pt x="306387" y="1523"/>
                </a:lnTo>
                <a:lnTo>
                  <a:pt x="254571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2027133" y="2790445"/>
            <a:ext cx="633095" cy="181610"/>
          </a:xfrm>
          <a:custGeom>
            <a:avLst/>
            <a:gdLst/>
            <a:ahLst/>
            <a:cxnLst/>
            <a:rect l="l" t="t" r="r" b="b"/>
            <a:pathLst>
              <a:path w="633094" h="181610">
                <a:moveTo>
                  <a:pt x="633084" y="181355"/>
                </a:moveTo>
                <a:lnTo>
                  <a:pt x="609654" y="135199"/>
                </a:lnTo>
                <a:lnTo>
                  <a:pt x="584468" y="99212"/>
                </a:lnTo>
                <a:lnTo>
                  <a:pt x="554784" y="67663"/>
                </a:lnTo>
                <a:lnTo>
                  <a:pt x="520392" y="41259"/>
                </a:lnTo>
                <a:lnTo>
                  <a:pt x="481084" y="20709"/>
                </a:lnTo>
                <a:lnTo>
                  <a:pt x="436652" y="6720"/>
                </a:lnTo>
                <a:lnTo>
                  <a:pt x="386886" y="0"/>
                </a:lnTo>
                <a:lnTo>
                  <a:pt x="338118" y="0"/>
                </a:lnTo>
                <a:lnTo>
                  <a:pt x="287826" y="6095"/>
                </a:lnTo>
                <a:lnTo>
                  <a:pt x="242868" y="16001"/>
                </a:lnTo>
                <a:lnTo>
                  <a:pt x="203244" y="29717"/>
                </a:lnTo>
                <a:lnTo>
                  <a:pt x="159778" y="51013"/>
                </a:lnTo>
                <a:lnTo>
                  <a:pt x="120123" y="76540"/>
                </a:lnTo>
                <a:lnTo>
                  <a:pt x="83320" y="105232"/>
                </a:lnTo>
                <a:lnTo>
                  <a:pt x="48410" y="136024"/>
                </a:lnTo>
                <a:lnTo>
                  <a:pt x="14436" y="167853"/>
                </a:lnTo>
                <a:lnTo>
                  <a:pt x="0" y="181355"/>
                </a:lnTo>
                <a:lnTo>
                  <a:pt x="633084" y="181355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624583" y="2298954"/>
            <a:ext cx="553720" cy="673100"/>
          </a:xfrm>
          <a:custGeom>
            <a:avLst/>
            <a:gdLst/>
            <a:ahLst/>
            <a:cxnLst/>
            <a:rect l="l" t="t" r="r" b="b"/>
            <a:pathLst>
              <a:path w="553719" h="673100">
                <a:moveTo>
                  <a:pt x="397001" y="0"/>
                </a:moveTo>
                <a:lnTo>
                  <a:pt x="324611" y="10667"/>
                </a:lnTo>
                <a:lnTo>
                  <a:pt x="268223" y="35051"/>
                </a:lnTo>
                <a:lnTo>
                  <a:pt x="223265" y="67817"/>
                </a:lnTo>
                <a:lnTo>
                  <a:pt x="182117" y="105917"/>
                </a:lnTo>
                <a:lnTo>
                  <a:pt x="144779" y="150113"/>
                </a:lnTo>
                <a:lnTo>
                  <a:pt x="112775" y="198881"/>
                </a:lnTo>
                <a:lnTo>
                  <a:pt x="83057" y="248411"/>
                </a:lnTo>
                <a:lnTo>
                  <a:pt x="57911" y="303275"/>
                </a:lnTo>
                <a:lnTo>
                  <a:pt x="34289" y="369569"/>
                </a:lnTo>
                <a:lnTo>
                  <a:pt x="12953" y="444245"/>
                </a:lnTo>
                <a:lnTo>
                  <a:pt x="7619" y="483869"/>
                </a:lnTo>
                <a:lnTo>
                  <a:pt x="3047" y="522731"/>
                </a:lnTo>
                <a:lnTo>
                  <a:pt x="0" y="560831"/>
                </a:lnTo>
                <a:lnTo>
                  <a:pt x="1523" y="597407"/>
                </a:lnTo>
                <a:lnTo>
                  <a:pt x="7619" y="632459"/>
                </a:lnTo>
                <a:lnTo>
                  <a:pt x="16001" y="666749"/>
                </a:lnTo>
                <a:lnTo>
                  <a:pt x="18889" y="672845"/>
                </a:lnTo>
                <a:lnTo>
                  <a:pt x="363734" y="672845"/>
                </a:lnTo>
                <a:lnTo>
                  <a:pt x="396073" y="636645"/>
                </a:lnTo>
                <a:lnTo>
                  <a:pt x="425418" y="598199"/>
                </a:lnTo>
                <a:lnTo>
                  <a:pt x="451875" y="558771"/>
                </a:lnTo>
                <a:lnTo>
                  <a:pt x="475487" y="519683"/>
                </a:lnTo>
                <a:lnTo>
                  <a:pt x="505205" y="459485"/>
                </a:lnTo>
                <a:lnTo>
                  <a:pt x="527303" y="395477"/>
                </a:lnTo>
                <a:lnTo>
                  <a:pt x="538868" y="353432"/>
                </a:lnTo>
                <a:lnTo>
                  <a:pt x="547877" y="305587"/>
                </a:lnTo>
                <a:lnTo>
                  <a:pt x="553142" y="254261"/>
                </a:lnTo>
                <a:lnTo>
                  <a:pt x="553469" y="201777"/>
                </a:lnTo>
                <a:lnTo>
                  <a:pt x="547668" y="150455"/>
                </a:lnTo>
                <a:lnTo>
                  <a:pt x="534547" y="102616"/>
                </a:lnTo>
                <a:lnTo>
                  <a:pt x="512916" y="60580"/>
                </a:lnTo>
                <a:lnTo>
                  <a:pt x="481583" y="26669"/>
                </a:lnTo>
                <a:lnTo>
                  <a:pt x="429767" y="3047"/>
                </a:lnTo>
                <a:lnTo>
                  <a:pt x="397001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15628" y="2116838"/>
            <a:ext cx="1994535" cy="855344"/>
          </a:xfrm>
          <a:custGeom>
            <a:avLst/>
            <a:gdLst/>
            <a:ahLst/>
            <a:cxnLst/>
            <a:rect l="l" t="t" r="r" b="b"/>
            <a:pathLst>
              <a:path w="1994535" h="855344">
                <a:moveTo>
                  <a:pt x="1205957" y="0"/>
                </a:moveTo>
                <a:lnTo>
                  <a:pt x="1248629" y="2286"/>
                </a:lnTo>
                <a:lnTo>
                  <a:pt x="1295002" y="17146"/>
                </a:lnTo>
                <a:lnTo>
                  <a:pt x="1334948" y="36918"/>
                </a:lnTo>
                <a:lnTo>
                  <a:pt x="1368798" y="61138"/>
                </a:lnTo>
                <a:lnTo>
                  <a:pt x="1396887" y="89344"/>
                </a:lnTo>
                <a:lnTo>
                  <a:pt x="1419549" y="121074"/>
                </a:lnTo>
                <a:lnTo>
                  <a:pt x="1437116" y="155865"/>
                </a:lnTo>
                <a:lnTo>
                  <a:pt x="1449924" y="193256"/>
                </a:lnTo>
                <a:lnTo>
                  <a:pt x="1458305" y="232784"/>
                </a:lnTo>
                <a:lnTo>
                  <a:pt x="1462593" y="273986"/>
                </a:lnTo>
                <a:lnTo>
                  <a:pt x="1463123" y="316401"/>
                </a:lnTo>
                <a:lnTo>
                  <a:pt x="1460227" y="359566"/>
                </a:lnTo>
                <a:lnTo>
                  <a:pt x="1454239" y="403018"/>
                </a:lnTo>
                <a:lnTo>
                  <a:pt x="1445493" y="446297"/>
                </a:lnTo>
                <a:lnTo>
                  <a:pt x="1434323" y="488938"/>
                </a:lnTo>
                <a:lnTo>
                  <a:pt x="1421062" y="530480"/>
                </a:lnTo>
                <a:lnTo>
                  <a:pt x="1406044" y="570461"/>
                </a:lnTo>
                <a:lnTo>
                  <a:pt x="1389603" y="608418"/>
                </a:lnTo>
                <a:lnTo>
                  <a:pt x="1372073" y="643890"/>
                </a:lnTo>
                <a:lnTo>
                  <a:pt x="1350737" y="681228"/>
                </a:lnTo>
                <a:lnTo>
                  <a:pt x="1391123" y="657606"/>
                </a:lnTo>
                <a:lnTo>
                  <a:pt x="1436843" y="640080"/>
                </a:lnTo>
                <a:lnTo>
                  <a:pt x="1487575" y="626879"/>
                </a:lnTo>
                <a:lnTo>
                  <a:pt x="1536442" y="618075"/>
                </a:lnTo>
                <a:lnTo>
                  <a:pt x="1583408" y="613524"/>
                </a:lnTo>
                <a:lnTo>
                  <a:pt x="1628438" y="613083"/>
                </a:lnTo>
                <a:lnTo>
                  <a:pt x="1671497" y="616608"/>
                </a:lnTo>
                <a:lnTo>
                  <a:pt x="1712550" y="623956"/>
                </a:lnTo>
                <a:lnTo>
                  <a:pt x="1751561" y="634984"/>
                </a:lnTo>
                <a:lnTo>
                  <a:pt x="1788495" y="649548"/>
                </a:lnTo>
                <a:lnTo>
                  <a:pt x="1823317" y="667506"/>
                </a:lnTo>
                <a:lnTo>
                  <a:pt x="1855992" y="688713"/>
                </a:lnTo>
                <a:lnTo>
                  <a:pt x="1886484" y="713027"/>
                </a:lnTo>
                <a:lnTo>
                  <a:pt x="1914759" y="740304"/>
                </a:lnTo>
                <a:lnTo>
                  <a:pt x="1940781" y="770401"/>
                </a:lnTo>
                <a:lnTo>
                  <a:pt x="1964514" y="803174"/>
                </a:lnTo>
                <a:lnTo>
                  <a:pt x="1985924" y="838481"/>
                </a:lnTo>
                <a:lnTo>
                  <a:pt x="1994254" y="854963"/>
                </a:lnTo>
                <a:lnTo>
                  <a:pt x="0" y="854963"/>
                </a:lnTo>
                <a:lnTo>
                  <a:pt x="4152" y="841025"/>
                </a:lnTo>
                <a:lnTo>
                  <a:pt x="22057" y="793635"/>
                </a:lnTo>
                <a:lnTo>
                  <a:pt x="43145" y="749808"/>
                </a:lnTo>
                <a:lnTo>
                  <a:pt x="66767" y="710184"/>
                </a:lnTo>
                <a:lnTo>
                  <a:pt x="94961" y="678180"/>
                </a:lnTo>
                <a:lnTo>
                  <a:pt x="131313" y="646756"/>
                </a:lnTo>
                <a:lnTo>
                  <a:pt x="171839" y="620476"/>
                </a:lnTo>
                <a:lnTo>
                  <a:pt x="215735" y="599078"/>
                </a:lnTo>
                <a:lnTo>
                  <a:pt x="262198" y="582300"/>
                </a:lnTo>
                <a:lnTo>
                  <a:pt x="310426" y="569880"/>
                </a:lnTo>
                <a:lnTo>
                  <a:pt x="359614" y="561557"/>
                </a:lnTo>
                <a:lnTo>
                  <a:pt x="408961" y="557068"/>
                </a:lnTo>
                <a:lnTo>
                  <a:pt x="457663" y="556151"/>
                </a:lnTo>
                <a:lnTo>
                  <a:pt x="504917" y="558546"/>
                </a:lnTo>
                <a:lnTo>
                  <a:pt x="562829" y="566166"/>
                </a:lnTo>
                <a:lnTo>
                  <a:pt x="619217" y="579120"/>
                </a:lnTo>
                <a:lnTo>
                  <a:pt x="674081" y="598932"/>
                </a:lnTo>
                <a:lnTo>
                  <a:pt x="690083" y="532638"/>
                </a:lnTo>
                <a:lnTo>
                  <a:pt x="702409" y="487499"/>
                </a:lnTo>
                <a:lnTo>
                  <a:pt x="717001" y="442869"/>
                </a:lnTo>
                <a:lnTo>
                  <a:pt x="733863" y="398986"/>
                </a:lnTo>
                <a:lnTo>
                  <a:pt x="753002" y="356090"/>
                </a:lnTo>
                <a:lnTo>
                  <a:pt x="774424" y="314419"/>
                </a:lnTo>
                <a:lnTo>
                  <a:pt x="798135" y="274213"/>
                </a:lnTo>
                <a:lnTo>
                  <a:pt x="824142" y="235712"/>
                </a:lnTo>
                <a:lnTo>
                  <a:pt x="852450" y="199153"/>
                </a:lnTo>
                <a:lnTo>
                  <a:pt x="883067" y="164777"/>
                </a:lnTo>
                <a:lnTo>
                  <a:pt x="915997" y="132822"/>
                </a:lnTo>
                <a:lnTo>
                  <a:pt x="951248" y="103527"/>
                </a:lnTo>
                <a:lnTo>
                  <a:pt x="988825" y="77132"/>
                </a:lnTo>
                <a:lnTo>
                  <a:pt x="1028735" y="53876"/>
                </a:lnTo>
                <a:lnTo>
                  <a:pt x="1070984" y="33999"/>
                </a:lnTo>
                <a:lnTo>
                  <a:pt x="1115578" y="17738"/>
                </a:lnTo>
                <a:lnTo>
                  <a:pt x="1162523" y="5334"/>
                </a:lnTo>
                <a:lnTo>
                  <a:pt x="1205957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28600" y="29710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769620" y="2971799"/>
            <a:ext cx="2115820" cy="914401"/>
          </a:xfrm>
          <a:custGeom>
            <a:avLst/>
            <a:gdLst/>
            <a:ahLst/>
            <a:cxnLst/>
            <a:rect l="l" t="t" r="r" b="b"/>
            <a:pathLst>
              <a:path w="2115820" h="914400">
                <a:moveTo>
                  <a:pt x="236156" y="0"/>
                </a:moveTo>
                <a:lnTo>
                  <a:pt x="46008" y="0"/>
                </a:lnTo>
                <a:lnTo>
                  <a:pt x="35268" y="36048"/>
                </a:lnTo>
                <a:lnTo>
                  <a:pt x="23217" y="87663"/>
                </a:lnTo>
                <a:lnTo>
                  <a:pt x="13835" y="139941"/>
                </a:lnTo>
                <a:lnTo>
                  <a:pt x="6952" y="191915"/>
                </a:lnTo>
                <a:lnTo>
                  <a:pt x="2397" y="242618"/>
                </a:lnTo>
                <a:lnTo>
                  <a:pt x="0" y="291084"/>
                </a:lnTo>
                <a:lnTo>
                  <a:pt x="1524" y="352806"/>
                </a:lnTo>
                <a:lnTo>
                  <a:pt x="6096" y="416052"/>
                </a:lnTo>
                <a:lnTo>
                  <a:pt x="13715" y="476250"/>
                </a:lnTo>
                <a:lnTo>
                  <a:pt x="31242" y="575310"/>
                </a:lnTo>
                <a:lnTo>
                  <a:pt x="42182" y="622141"/>
                </a:lnTo>
                <a:lnTo>
                  <a:pt x="54768" y="668943"/>
                </a:lnTo>
                <a:lnTo>
                  <a:pt x="68908" y="715636"/>
                </a:lnTo>
                <a:lnTo>
                  <a:pt x="84512" y="762141"/>
                </a:lnTo>
                <a:lnTo>
                  <a:pt x="101489" y="808377"/>
                </a:lnTo>
                <a:lnTo>
                  <a:pt x="119748" y="854264"/>
                </a:lnTo>
                <a:lnTo>
                  <a:pt x="139199" y="899723"/>
                </a:lnTo>
                <a:lnTo>
                  <a:pt x="145909" y="914400"/>
                </a:lnTo>
                <a:lnTo>
                  <a:pt x="180448" y="914400"/>
                </a:lnTo>
                <a:lnTo>
                  <a:pt x="180448" y="367048"/>
                </a:lnTo>
                <a:lnTo>
                  <a:pt x="180585" y="321296"/>
                </a:lnTo>
                <a:lnTo>
                  <a:pt x="182145" y="273446"/>
                </a:lnTo>
                <a:lnTo>
                  <a:pt x="185507" y="224242"/>
                </a:lnTo>
                <a:lnTo>
                  <a:pt x="191049" y="174430"/>
                </a:lnTo>
                <a:lnTo>
                  <a:pt x="199152" y="124755"/>
                </a:lnTo>
                <a:lnTo>
                  <a:pt x="210192" y="75961"/>
                </a:lnTo>
                <a:lnTo>
                  <a:pt x="224550" y="28795"/>
                </a:lnTo>
                <a:lnTo>
                  <a:pt x="236156" y="0"/>
                </a:lnTo>
                <a:close/>
              </a:path>
              <a:path w="2115820" h="914400">
                <a:moveTo>
                  <a:pt x="275466" y="914400"/>
                </a:moveTo>
                <a:lnTo>
                  <a:pt x="262192" y="876699"/>
                </a:lnTo>
                <a:lnTo>
                  <a:pt x="246752" y="826295"/>
                </a:lnTo>
                <a:lnTo>
                  <a:pt x="233192" y="775332"/>
                </a:lnTo>
                <a:lnTo>
                  <a:pt x="221327" y="723927"/>
                </a:lnTo>
                <a:lnTo>
                  <a:pt x="210969" y="672200"/>
                </a:lnTo>
                <a:lnTo>
                  <a:pt x="201930" y="620268"/>
                </a:lnTo>
                <a:lnTo>
                  <a:pt x="183642" y="463296"/>
                </a:lnTo>
                <a:lnTo>
                  <a:pt x="181356" y="409956"/>
                </a:lnTo>
                <a:lnTo>
                  <a:pt x="180448" y="367048"/>
                </a:lnTo>
                <a:lnTo>
                  <a:pt x="180448" y="914400"/>
                </a:lnTo>
                <a:lnTo>
                  <a:pt x="275466" y="914400"/>
                </a:lnTo>
                <a:close/>
              </a:path>
              <a:path w="2115820" h="914400">
                <a:moveTo>
                  <a:pt x="1517187" y="509715"/>
                </a:moveTo>
                <a:lnTo>
                  <a:pt x="1510645" y="461340"/>
                </a:lnTo>
                <a:lnTo>
                  <a:pt x="1496791" y="415469"/>
                </a:lnTo>
                <a:lnTo>
                  <a:pt x="1475232" y="373380"/>
                </a:lnTo>
                <a:lnTo>
                  <a:pt x="1431036" y="330708"/>
                </a:lnTo>
                <a:lnTo>
                  <a:pt x="1392501" y="312221"/>
                </a:lnTo>
                <a:lnTo>
                  <a:pt x="1352170" y="302489"/>
                </a:lnTo>
                <a:lnTo>
                  <a:pt x="1310713" y="300747"/>
                </a:lnTo>
                <a:lnTo>
                  <a:pt x="1268804" y="306231"/>
                </a:lnTo>
                <a:lnTo>
                  <a:pt x="1227115" y="318177"/>
                </a:lnTo>
                <a:lnTo>
                  <a:pt x="1186318" y="335822"/>
                </a:lnTo>
                <a:lnTo>
                  <a:pt x="1147086" y="358402"/>
                </a:lnTo>
                <a:lnTo>
                  <a:pt x="1110092" y="385153"/>
                </a:lnTo>
                <a:lnTo>
                  <a:pt x="1076007" y="415310"/>
                </a:lnTo>
                <a:lnTo>
                  <a:pt x="1045505" y="448111"/>
                </a:lnTo>
                <a:lnTo>
                  <a:pt x="1019258" y="482792"/>
                </a:lnTo>
                <a:lnTo>
                  <a:pt x="997938" y="518588"/>
                </a:lnTo>
                <a:lnTo>
                  <a:pt x="982218" y="554736"/>
                </a:lnTo>
                <a:lnTo>
                  <a:pt x="964692" y="604266"/>
                </a:lnTo>
                <a:lnTo>
                  <a:pt x="952500" y="659130"/>
                </a:lnTo>
                <a:lnTo>
                  <a:pt x="946404" y="657606"/>
                </a:lnTo>
                <a:lnTo>
                  <a:pt x="939546" y="649986"/>
                </a:lnTo>
                <a:lnTo>
                  <a:pt x="909357" y="611696"/>
                </a:lnTo>
                <a:lnTo>
                  <a:pt x="872868" y="588147"/>
                </a:lnTo>
                <a:lnTo>
                  <a:pt x="832192" y="577888"/>
                </a:lnTo>
                <a:lnTo>
                  <a:pt x="789446" y="579467"/>
                </a:lnTo>
                <a:lnTo>
                  <a:pt x="746746" y="591433"/>
                </a:lnTo>
                <a:lnTo>
                  <a:pt x="706207" y="612333"/>
                </a:lnTo>
                <a:lnTo>
                  <a:pt x="669947" y="640716"/>
                </a:lnTo>
                <a:lnTo>
                  <a:pt x="640080" y="675132"/>
                </a:lnTo>
                <a:lnTo>
                  <a:pt x="614934" y="713232"/>
                </a:lnTo>
                <a:lnTo>
                  <a:pt x="591312" y="755904"/>
                </a:lnTo>
                <a:lnTo>
                  <a:pt x="572669" y="803326"/>
                </a:lnTo>
                <a:lnTo>
                  <a:pt x="557245" y="851623"/>
                </a:lnTo>
                <a:lnTo>
                  <a:pt x="544821" y="900667"/>
                </a:lnTo>
                <a:lnTo>
                  <a:pt x="542156" y="914400"/>
                </a:lnTo>
                <a:lnTo>
                  <a:pt x="711816" y="914400"/>
                </a:lnTo>
                <a:lnTo>
                  <a:pt x="723138" y="874776"/>
                </a:lnTo>
                <a:lnTo>
                  <a:pt x="732282" y="848868"/>
                </a:lnTo>
                <a:lnTo>
                  <a:pt x="754380" y="800100"/>
                </a:lnTo>
                <a:lnTo>
                  <a:pt x="787146" y="762000"/>
                </a:lnTo>
                <a:lnTo>
                  <a:pt x="828294" y="741426"/>
                </a:lnTo>
                <a:lnTo>
                  <a:pt x="854963" y="738378"/>
                </a:lnTo>
                <a:lnTo>
                  <a:pt x="878586" y="741426"/>
                </a:lnTo>
                <a:lnTo>
                  <a:pt x="915924" y="760476"/>
                </a:lnTo>
                <a:lnTo>
                  <a:pt x="941069" y="789432"/>
                </a:lnTo>
                <a:lnTo>
                  <a:pt x="950976" y="807720"/>
                </a:lnTo>
                <a:lnTo>
                  <a:pt x="961644" y="823722"/>
                </a:lnTo>
                <a:lnTo>
                  <a:pt x="973074" y="839724"/>
                </a:lnTo>
                <a:lnTo>
                  <a:pt x="976213" y="842864"/>
                </a:lnTo>
                <a:lnTo>
                  <a:pt x="976213" y="720412"/>
                </a:lnTo>
                <a:lnTo>
                  <a:pt x="977748" y="687399"/>
                </a:lnTo>
                <a:lnTo>
                  <a:pt x="998003" y="618629"/>
                </a:lnTo>
                <a:lnTo>
                  <a:pt x="1016523" y="584856"/>
                </a:lnTo>
                <a:lnTo>
                  <a:pt x="1040504" y="552813"/>
                </a:lnTo>
                <a:lnTo>
                  <a:pt x="1069848" y="523494"/>
                </a:lnTo>
                <a:lnTo>
                  <a:pt x="1112520" y="488442"/>
                </a:lnTo>
                <a:lnTo>
                  <a:pt x="1159764" y="458724"/>
                </a:lnTo>
                <a:lnTo>
                  <a:pt x="1211580" y="438150"/>
                </a:lnTo>
                <a:lnTo>
                  <a:pt x="1264920" y="427482"/>
                </a:lnTo>
                <a:lnTo>
                  <a:pt x="1291590" y="426720"/>
                </a:lnTo>
                <a:lnTo>
                  <a:pt x="1316736" y="429006"/>
                </a:lnTo>
                <a:lnTo>
                  <a:pt x="1360170" y="447294"/>
                </a:lnTo>
                <a:lnTo>
                  <a:pt x="1398584" y="497266"/>
                </a:lnTo>
                <a:lnTo>
                  <a:pt x="1404366" y="798786"/>
                </a:lnTo>
                <a:lnTo>
                  <a:pt x="1424940" y="781050"/>
                </a:lnTo>
                <a:lnTo>
                  <a:pt x="1453999" y="744466"/>
                </a:lnTo>
                <a:lnTo>
                  <a:pt x="1478110" y="702724"/>
                </a:lnTo>
                <a:lnTo>
                  <a:pt x="1496878" y="657100"/>
                </a:lnTo>
                <a:lnTo>
                  <a:pt x="1509909" y="608873"/>
                </a:lnTo>
                <a:lnTo>
                  <a:pt x="1516810" y="559319"/>
                </a:lnTo>
                <a:lnTo>
                  <a:pt x="1517187" y="509715"/>
                </a:lnTo>
                <a:close/>
              </a:path>
              <a:path w="2115820" h="914400">
                <a:moveTo>
                  <a:pt x="1257509" y="0"/>
                </a:moveTo>
                <a:lnTo>
                  <a:pt x="1218698" y="0"/>
                </a:lnTo>
                <a:lnTo>
                  <a:pt x="1183513" y="32457"/>
                </a:lnTo>
                <a:lnTo>
                  <a:pt x="1145249" y="60025"/>
                </a:lnTo>
                <a:lnTo>
                  <a:pt x="1103926" y="81324"/>
                </a:lnTo>
                <a:lnTo>
                  <a:pt x="1059503" y="95030"/>
                </a:lnTo>
                <a:lnTo>
                  <a:pt x="1011936" y="99822"/>
                </a:lnTo>
                <a:lnTo>
                  <a:pt x="982218" y="96774"/>
                </a:lnTo>
                <a:lnTo>
                  <a:pt x="927354" y="73152"/>
                </a:lnTo>
                <a:lnTo>
                  <a:pt x="884682" y="22860"/>
                </a:lnTo>
                <a:lnTo>
                  <a:pt x="873853" y="0"/>
                </a:lnTo>
                <a:lnTo>
                  <a:pt x="769914" y="0"/>
                </a:lnTo>
                <a:lnTo>
                  <a:pt x="795528" y="35052"/>
                </a:lnTo>
                <a:lnTo>
                  <a:pt x="839724" y="77724"/>
                </a:lnTo>
                <a:lnTo>
                  <a:pt x="893064" y="115824"/>
                </a:lnTo>
                <a:lnTo>
                  <a:pt x="947928" y="137922"/>
                </a:lnTo>
                <a:lnTo>
                  <a:pt x="979169" y="140970"/>
                </a:lnTo>
                <a:lnTo>
                  <a:pt x="1011936" y="137922"/>
                </a:lnTo>
                <a:lnTo>
                  <a:pt x="1074420" y="124968"/>
                </a:lnTo>
                <a:lnTo>
                  <a:pt x="1126236" y="102870"/>
                </a:lnTo>
                <a:lnTo>
                  <a:pt x="1166051" y="77547"/>
                </a:lnTo>
                <a:lnTo>
                  <a:pt x="1202969" y="49001"/>
                </a:lnTo>
                <a:lnTo>
                  <a:pt x="1237948" y="18296"/>
                </a:lnTo>
                <a:lnTo>
                  <a:pt x="1257509" y="0"/>
                </a:lnTo>
                <a:close/>
              </a:path>
              <a:path w="2115820" h="914400">
                <a:moveTo>
                  <a:pt x="1404366" y="798786"/>
                </a:moveTo>
                <a:lnTo>
                  <a:pt x="1404366" y="561594"/>
                </a:lnTo>
                <a:lnTo>
                  <a:pt x="1398270" y="594360"/>
                </a:lnTo>
                <a:lnTo>
                  <a:pt x="1385316" y="627888"/>
                </a:lnTo>
                <a:lnTo>
                  <a:pt x="1344930" y="694182"/>
                </a:lnTo>
                <a:lnTo>
                  <a:pt x="1318260" y="726186"/>
                </a:lnTo>
                <a:lnTo>
                  <a:pt x="1287018" y="755904"/>
                </a:lnTo>
                <a:lnTo>
                  <a:pt x="1255014" y="781050"/>
                </a:lnTo>
                <a:lnTo>
                  <a:pt x="1219200" y="803148"/>
                </a:lnTo>
                <a:lnTo>
                  <a:pt x="1183386" y="820674"/>
                </a:lnTo>
                <a:lnTo>
                  <a:pt x="1135219" y="833328"/>
                </a:lnTo>
                <a:lnTo>
                  <a:pt x="1093616" y="836802"/>
                </a:lnTo>
                <a:lnTo>
                  <a:pt x="1058476" y="832088"/>
                </a:lnTo>
                <a:lnTo>
                  <a:pt x="1007183" y="802064"/>
                </a:lnTo>
                <a:lnTo>
                  <a:pt x="980541" y="751189"/>
                </a:lnTo>
                <a:lnTo>
                  <a:pt x="976213" y="720412"/>
                </a:lnTo>
                <a:lnTo>
                  <a:pt x="976213" y="842864"/>
                </a:lnTo>
                <a:lnTo>
                  <a:pt x="1027938" y="876300"/>
                </a:lnTo>
                <a:lnTo>
                  <a:pt x="1097937" y="891083"/>
                </a:lnTo>
                <a:lnTo>
                  <a:pt x="1141951" y="892102"/>
                </a:lnTo>
                <a:lnTo>
                  <a:pt x="1187057" y="890072"/>
                </a:lnTo>
                <a:lnTo>
                  <a:pt x="1232139" y="888092"/>
                </a:lnTo>
                <a:lnTo>
                  <a:pt x="1276080" y="889257"/>
                </a:lnTo>
                <a:lnTo>
                  <a:pt x="1317762" y="896664"/>
                </a:lnTo>
                <a:lnTo>
                  <a:pt x="1356071" y="913411"/>
                </a:lnTo>
                <a:lnTo>
                  <a:pt x="1357216" y="914400"/>
                </a:lnTo>
                <a:lnTo>
                  <a:pt x="1377696" y="914400"/>
                </a:lnTo>
                <a:lnTo>
                  <a:pt x="1377696" y="816102"/>
                </a:lnTo>
                <a:lnTo>
                  <a:pt x="1402842" y="800100"/>
                </a:lnTo>
                <a:lnTo>
                  <a:pt x="1404366" y="798786"/>
                </a:lnTo>
                <a:close/>
              </a:path>
              <a:path w="2115820" h="914400">
                <a:moveTo>
                  <a:pt x="1478709" y="914400"/>
                </a:moveTo>
                <a:lnTo>
                  <a:pt x="1466038" y="889155"/>
                </a:lnTo>
                <a:lnTo>
                  <a:pt x="1440054" y="855758"/>
                </a:lnTo>
                <a:lnTo>
                  <a:pt x="1407414" y="829818"/>
                </a:lnTo>
                <a:lnTo>
                  <a:pt x="1377696" y="816102"/>
                </a:lnTo>
                <a:lnTo>
                  <a:pt x="1377696" y="914400"/>
                </a:lnTo>
                <a:lnTo>
                  <a:pt x="1478709" y="914400"/>
                </a:lnTo>
                <a:close/>
              </a:path>
              <a:path w="2115820" h="914400">
                <a:moveTo>
                  <a:pt x="1938064" y="899349"/>
                </a:moveTo>
                <a:lnTo>
                  <a:pt x="1938064" y="267351"/>
                </a:lnTo>
                <a:lnTo>
                  <a:pt x="1937259" y="315343"/>
                </a:lnTo>
                <a:lnTo>
                  <a:pt x="1933945" y="364021"/>
                </a:lnTo>
                <a:lnTo>
                  <a:pt x="1928243" y="413212"/>
                </a:lnTo>
                <a:lnTo>
                  <a:pt x="1920273" y="462744"/>
                </a:lnTo>
                <a:lnTo>
                  <a:pt x="1910156" y="512445"/>
                </a:lnTo>
                <a:lnTo>
                  <a:pt x="1898011" y="562141"/>
                </a:lnTo>
                <a:lnTo>
                  <a:pt x="1883958" y="611660"/>
                </a:lnTo>
                <a:lnTo>
                  <a:pt x="1868119" y="660830"/>
                </a:lnTo>
                <a:lnTo>
                  <a:pt x="1850612" y="709478"/>
                </a:lnTo>
                <a:lnTo>
                  <a:pt x="1831559" y="757432"/>
                </a:lnTo>
                <a:lnTo>
                  <a:pt x="1811079" y="804519"/>
                </a:lnTo>
                <a:lnTo>
                  <a:pt x="1789292" y="850567"/>
                </a:lnTo>
                <a:lnTo>
                  <a:pt x="1766320" y="895403"/>
                </a:lnTo>
                <a:lnTo>
                  <a:pt x="1755810" y="914400"/>
                </a:lnTo>
                <a:lnTo>
                  <a:pt x="1929553" y="914400"/>
                </a:lnTo>
                <a:lnTo>
                  <a:pt x="1934495" y="905820"/>
                </a:lnTo>
                <a:lnTo>
                  <a:pt x="1938064" y="899349"/>
                </a:lnTo>
                <a:close/>
              </a:path>
              <a:path w="2115820" h="914400">
                <a:moveTo>
                  <a:pt x="2115312" y="357378"/>
                </a:moveTo>
                <a:lnTo>
                  <a:pt x="2113788" y="289560"/>
                </a:lnTo>
                <a:lnTo>
                  <a:pt x="2109628" y="240532"/>
                </a:lnTo>
                <a:lnTo>
                  <a:pt x="2102899" y="193035"/>
                </a:lnTo>
                <a:lnTo>
                  <a:pt x="2093634" y="147211"/>
                </a:lnTo>
                <a:lnTo>
                  <a:pt x="2081870" y="103204"/>
                </a:lnTo>
                <a:lnTo>
                  <a:pt x="2067642" y="61157"/>
                </a:lnTo>
                <a:lnTo>
                  <a:pt x="2050985" y="21214"/>
                </a:lnTo>
                <a:lnTo>
                  <a:pt x="2040263" y="0"/>
                </a:lnTo>
                <a:lnTo>
                  <a:pt x="1890593" y="0"/>
                </a:lnTo>
                <a:lnTo>
                  <a:pt x="1904875" y="36300"/>
                </a:lnTo>
                <a:lnTo>
                  <a:pt x="1917818" y="81354"/>
                </a:lnTo>
                <a:lnTo>
                  <a:pt x="1927098" y="128016"/>
                </a:lnTo>
                <a:lnTo>
                  <a:pt x="1933194" y="172974"/>
                </a:lnTo>
                <a:lnTo>
                  <a:pt x="1936242" y="220218"/>
                </a:lnTo>
                <a:lnTo>
                  <a:pt x="1938064" y="267351"/>
                </a:lnTo>
                <a:lnTo>
                  <a:pt x="1938064" y="899349"/>
                </a:lnTo>
                <a:lnTo>
                  <a:pt x="1960032" y="859524"/>
                </a:lnTo>
                <a:lnTo>
                  <a:pt x="1984456" y="812760"/>
                </a:lnTo>
                <a:lnTo>
                  <a:pt x="2007564" y="765441"/>
                </a:lnTo>
                <a:lnTo>
                  <a:pt x="2029153" y="717476"/>
                </a:lnTo>
                <a:lnTo>
                  <a:pt x="2049020" y="668779"/>
                </a:lnTo>
                <a:lnTo>
                  <a:pt x="2066963" y="619259"/>
                </a:lnTo>
                <a:lnTo>
                  <a:pt x="2082777" y="568828"/>
                </a:lnTo>
                <a:lnTo>
                  <a:pt x="2096262" y="517398"/>
                </a:lnTo>
                <a:lnTo>
                  <a:pt x="2109216" y="438150"/>
                </a:lnTo>
                <a:lnTo>
                  <a:pt x="2115312" y="3573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745837" y="3398525"/>
            <a:ext cx="428625" cy="410209"/>
          </a:xfrm>
          <a:custGeom>
            <a:avLst/>
            <a:gdLst/>
            <a:ahLst/>
            <a:cxnLst/>
            <a:rect l="l" t="t" r="r" b="b"/>
            <a:pathLst>
              <a:path w="428625" h="410210">
                <a:moveTo>
                  <a:pt x="315376" y="0"/>
                </a:moveTo>
                <a:lnTo>
                  <a:pt x="235366" y="11430"/>
                </a:lnTo>
                <a:lnTo>
                  <a:pt x="183550" y="32004"/>
                </a:lnTo>
                <a:lnTo>
                  <a:pt x="136306" y="61722"/>
                </a:lnTo>
                <a:lnTo>
                  <a:pt x="93634" y="96774"/>
                </a:lnTo>
                <a:lnTo>
                  <a:pt x="64290" y="126093"/>
                </a:lnTo>
                <a:lnTo>
                  <a:pt x="40309" y="158136"/>
                </a:lnTo>
                <a:lnTo>
                  <a:pt x="21789" y="191909"/>
                </a:lnTo>
                <a:lnTo>
                  <a:pt x="1534" y="260679"/>
                </a:lnTo>
                <a:lnTo>
                  <a:pt x="0" y="293692"/>
                </a:lnTo>
                <a:lnTo>
                  <a:pt x="4327" y="324469"/>
                </a:lnTo>
                <a:lnTo>
                  <a:pt x="30969" y="375344"/>
                </a:lnTo>
                <a:lnTo>
                  <a:pt x="82262" y="405368"/>
                </a:lnTo>
                <a:lnTo>
                  <a:pt x="117402" y="410082"/>
                </a:lnTo>
                <a:lnTo>
                  <a:pt x="159005" y="406608"/>
                </a:lnTo>
                <a:lnTo>
                  <a:pt x="207172" y="393954"/>
                </a:lnTo>
                <a:lnTo>
                  <a:pt x="242986" y="376428"/>
                </a:lnTo>
                <a:lnTo>
                  <a:pt x="278800" y="354330"/>
                </a:lnTo>
                <a:lnTo>
                  <a:pt x="310804" y="329184"/>
                </a:lnTo>
                <a:lnTo>
                  <a:pt x="342046" y="299466"/>
                </a:lnTo>
                <a:lnTo>
                  <a:pt x="368716" y="267462"/>
                </a:lnTo>
                <a:lnTo>
                  <a:pt x="390814" y="233934"/>
                </a:lnTo>
                <a:lnTo>
                  <a:pt x="422056" y="167640"/>
                </a:lnTo>
                <a:lnTo>
                  <a:pt x="428152" y="134874"/>
                </a:lnTo>
                <a:lnTo>
                  <a:pt x="427868" y="101460"/>
                </a:lnTo>
                <a:lnTo>
                  <a:pt x="408713" y="43221"/>
                </a:lnTo>
                <a:lnTo>
                  <a:pt x="363382" y="9905"/>
                </a:lnTo>
                <a:lnTo>
                  <a:pt x="31537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950068" y="2971799"/>
            <a:ext cx="1757680" cy="914401"/>
          </a:xfrm>
          <a:custGeom>
            <a:avLst/>
            <a:gdLst/>
            <a:ahLst/>
            <a:cxnLst/>
            <a:rect l="l" t="t" r="r" b="b"/>
            <a:pathLst>
              <a:path w="1757680" h="914400">
                <a:moveTo>
                  <a:pt x="1575362" y="914400"/>
                </a:moveTo>
                <a:lnTo>
                  <a:pt x="1608844" y="850567"/>
                </a:lnTo>
                <a:lnTo>
                  <a:pt x="1630630" y="804519"/>
                </a:lnTo>
                <a:lnTo>
                  <a:pt x="1651110" y="757432"/>
                </a:lnTo>
                <a:lnTo>
                  <a:pt x="1670164" y="709478"/>
                </a:lnTo>
                <a:lnTo>
                  <a:pt x="1687670" y="660830"/>
                </a:lnTo>
                <a:lnTo>
                  <a:pt x="1703510" y="611660"/>
                </a:lnTo>
                <a:lnTo>
                  <a:pt x="1717562" y="562141"/>
                </a:lnTo>
                <a:lnTo>
                  <a:pt x="1729707" y="512445"/>
                </a:lnTo>
                <a:lnTo>
                  <a:pt x="1739825" y="462744"/>
                </a:lnTo>
                <a:lnTo>
                  <a:pt x="1747795" y="413212"/>
                </a:lnTo>
                <a:lnTo>
                  <a:pt x="1753497" y="364021"/>
                </a:lnTo>
                <a:lnTo>
                  <a:pt x="1756810" y="315343"/>
                </a:lnTo>
                <a:lnTo>
                  <a:pt x="1757616" y="267351"/>
                </a:lnTo>
                <a:lnTo>
                  <a:pt x="1755793" y="220218"/>
                </a:lnTo>
                <a:lnTo>
                  <a:pt x="1752745" y="172974"/>
                </a:lnTo>
                <a:lnTo>
                  <a:pt x="1746649" y="128016"/>
                </a:lnTo>
                <a:lnTo>
                  <a:pt x="1737370" y="81354"/>
                </a:lnTo>
                <a:lnTo>
                  <a:pt x="1724427" y="36300"/>
                </a:lnTo>
                <a:lnTo>
                  <a:pt x="1710145" y="0"/>
                </a:lnTo>
                <a:lnTo>
                  <a:pt x="1077060" y="0"/>
                </a:lnTo>
                <a:lnTo>
                  <a:pt x="1057499" y="18296"/>
                </a:lnTo>
                <a:lnTo>
                  <a:pt x="1022521" y="49001"/>
                </a:lnTo>
                <a:lnTo>
                  <a:pt x="985603" y="77547"/>
                </a:lnTo>
                <a:lnTo>
                  <a:pt x="945787" y="102870"/>
                </a:lnTo>
                <a:lnTo>
                  <a:pt x="893971" y="124968"/>
                </a:lnTo>
                <a:lnTo>
                  <a:pt x="831487" y="137922"/>
                </a:lnTo>
                <a:lnTo>
                  <a:pt x="798721" y="140970"/>
                </a:lnTo>
                <a:lnTo>
                  <a:pt x="767479" y="137922"/>
                </a:lnTo>
                <a:lnTo>
                  <a:pt x="712615" y="115824"/>
                </a:lnTo>
                <a:lnTo>
                  <a:pt x="659275" y="77724"/>
                </a:lnTo>
                <a:lnTo>
                  <a:pt x="615079" y="35052"/>
                </a:lnTo>
                <a:lnTo>
                  <a:pt x="591457" y="3810"/>
                </a:lnTo>
                <a:lnTo>
                  <a:pt x="589466" y="0"/>
                </a:lnTo>
                <a:lnTo>
                  <a:pt x="55708" y="0"/>
                </a:lnTo>
                <a:lnTo>
                  <a:pt x="44102" y="28795"/>
                </a:lnTo>
                <a:lnTo>
                  <a:pt x="29744" y="75961"/>
                </a:lnTo>
                <a:lnTo>
                  <a:pt x="18703" y="124755"/>
                </a:lnTo>
                <a:lnTo>
                  <a:pt x="10601" y="174430"/>
                </a:lnTo>
                <a:lnTo>
                  <a:pt x="5058" y="224242"/>
                </a:lnTo>
                <a:lnTo>
                  <a:pt x="1696" y="273446"/>
                </a:lnTo>
                <a:lnTo>
                  <a:pt x="136" y="321296"/>
                </a:lnTo>
                <a:lnTo>
                  <a:pt x="0" y="367048"/>
                </a:lnTo>
                <a:lnTo>
                  <a:pt x="907" y="409956"/>
                </a:lnTo>
                <a:lnTo>
                  <a:pt x="3193" y="463296"/>
                </a:lnTo>
                <a:lnTo>
                  <a:pt x="9289" y="517398"/>
                </a:lnTo>
                <a:lnTo>
                  <a:pt x="21481" y="620268"/>
                </a:lnTo>
                <a:lnTo>
                  <a:pt x="30520" y="672200"/>
                </a:lnTo>
                <a:lnTo>
                  <a:pt x="40879" y="723927"/>
                </a:lnTo>
                <a:lnTo>
                  <a:pt x="52744" y="775332"/>
                </a:lnTo>
                <a:lnTo>
                  <a:pt x="66303" y="826295"/>
                </a:lnTo>
                <a:lnTo>
                  <a:pt x="81744" y="876699"/>
                </a:lnTo>
                <a:lnTo>
                  <a:pt x="95018" y="914400"/>
                </a:lnTo>
                <a:lnTo>
                  <a:pt x="361707" y="914400"/>
                </a:lnTo>
                <a:lnTo>
                  <a:pt x="364373" y="900667"/>
                </a:lnTo>
                <a:lnTo>
                  <a:pt x="376796" y="851623"/>
                </a:lnTo>
                <a:lnTo>
                  <a:pt x="392220" y="803326"/>
                </a:lnTo>
                <a:lnTo>
                  <a:pt x="410863" y="755904"/>
                </a:lnTo>
                <a:lnTo>
                  <a:pt x="434485" y="713232"/>
                </a:lnTo>
                <a:lnTo>
                  <a:pt x="459631" y="675132"/>
                </a:lnTo>
                <a:lnTo>
                  <a:pt x="489498" y="640716"/>
                </a:lnTo>
                <a:lnTo>
                  <a:pt x="525759" y="612333"/>
                </a:lnTo>
                <a:lnTo>
                  <a:pt x="566297" y="591433"/>
                </a:lnTo>
                <a:lnTo>
                  <a:pt x="608997" y="579467"/>
                </a:lnTo>
                <a:lnTo>
                  <a:pt x="651743" y="577888"/>
                </a:lnTo>
                <a:lnTo>
                  <a:pt x="692419" y="588147"/>
                </a:lnTo>
                <a:lnTo>
                  <a:pt x="728909" y="611696"/>
                </a:lnTo>
                <a:lnTo>
                  <a:pt x="759097" y="649986"/>
                </a:lnTo>
                <a:lnTo>
                  <a:pt x="765955" y="657606"/>
                </a:lnTo>
                <a:lnTo>
                  <a:pt x="772051" y="659130"/>
                </a:lnTo>
                <a:lnTo>
                  <a:pt x="784243" y="604266"/>
                </a:lnTo>
                <a:lnTo>
                  <a:pt x="801769" y="554736"/>
                </a:lnTo>
                <a:lnTo>
                  <a:pt x="817489" y="518588"/>
                </a:lnTo>
                <a:lnTo>
                  <a:pt x="838809" y="482792"/>
                </a:lnTo>
                <a:lnTo>
                  <a:pt x="865057" y="448111"/>
                </a:lnTo>
                <a:lnTo>
                  <a:pt x="895559" y="415310"/>
                </a:lnTo>
                <a:lnTo>
                  <a:pt x="929643" y="385153"/>
                </a:lnTo>
                <a:lnTo>
                  <a:pt x="966638" y="358402"/>
                </a:lnTo>
                <a:lnTo>
                  <a:pt x="1005870" y="335822"/>
                </a:lnTo>
                <a:lnTo>
                  <a:pt x="1046666" y="318177"/>
                </a:lnTo>
                <a:lnTo>
                  <a:pt x="1088355" y="306231"/>
                </a:lnTo>
                <a:lnTo>
                  <a:pt x="1130265" y="300747"/>
                </a:lnTo>
                <a:lnTo>
                  <a:pt x="1171721" y="302489"/>
                </a:lnTo>
                <a:lnTo>
                  <a:pt x="1212053" y="312221"/>
                </a:lnTo>
                <a:lnTo>
                  <a:pt x="1250587" y="330708"/>
                </a:lnTo>
                <a:lnTo>
                  <a:pt x="1294783" y="373380"/>
                </a:lnTo>
                <a:lnTo>
                  <a:pt x="1316343" y="415469"/>
                </a:lnTo>
                <a:lnTo>
                  <a:pt x="1330197" y="461340"/>
                </a:lnTo>
                <a:lnTo>
                  <a:pt x="1336738" y="509715"/>
                </a:lnTo>
                <a:lnTo>
                  <a:pt x="1336362" y="559319"/>
                </a:lnTo>
                <a:lnTo>
                  <a:pt x="1329461" y="608873"/>
                </a:lnTo>
                <a:lnTo>
                  <a:pt x="1316430" y="657100"/>
                </a:lnTo>
                <a:lnTo>
                  <a:pt x="1297662" y="702724"/>
                </a:lnTo>
                <a:lnTo>
                  <a:pt x="1273551" y="744466"/>
                </a:lnTo>
                <a:lnTo>
                  <a:pt x="1244491" y="781050"/>
                </a:lnTo>
                <a:lnTo>
                  <a:pt x="1197247" y="816102"/>
                </a:lnTo>
                <a:lnTo>
                  <a:pt x="1226965" y="829818"/>
                </a:lnTo>
                <a:lnTo>
                  <a:pt x="1259605" y="855758"/>
                </a:lnTo>
                <a:lnTo>
                  <a:pt x="1285589" y="889155"/>
                </a:lnTo>
                <a:lnTo>
                  <a:pt x="1298260" y="914400"/>
                </a:lnTo>
                <a:lnTo>
                  <a:pt x="1575362" y="91440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643474" y="2971802"/>
            <a:ext cx="345440" cy="100329"/>
          </a:xfrm>
          <a:custGeom>
            <a:avLst/>
            <a:gdLst/>
            <a:ahLst/>
            <a:cxnLst/>
            <a:rect l="l" t="t" r="r" b="b"/>
            <a:pathLst>
              <a:path w="345439" h="100330">
                <a:moveTo>
                  <a:pt x="0" y="0"/>
                </a:moveTo>
                <a:lnTo>
                  <a:pt x="29878" y="51054"/>
                </a:lnTo>
                <a:lnTo>
                  <a:pt x="78646" y="87630"/>
                </a:lnTo>
                <a:lnTo>
                  <a:pt x="138082" y="99822"/>
                </a:lnTo>
                <a:lnTo>
                  <a:pt x="185649" y="95030"/>
                </a:lnTo>
                <a:lnTo>
                  <a:pt x="230073" y="81324"/>
                </a:lnTo>
                <a:lnTo>
                  <a:pt x="271395" y="60025"/>
                </a:lnTo>
                <a:lnTo>
                  <a:pt x="309659" y="32457"/>
                </a:lnTo>
                <a:lnTo>
                  <a:pt x="344845" y="0"/>
                </a:ln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769620" y="2971799"/>
            <a:ext cx="2115820" cy="914401"/>
          </a:xfrm>
          <a:custGeom>
            <a:avLst/>
            <a:gdLst/>
            <a:ahLst/>
            <a:cxnLst/>
            <a:rect l="l" t="t" r="r" b="b"/>
            <a:pathLst>
              <a:path w="2115820" h="914400">
                <a:moveTo>
                  <a:pt x="46008" y="0"/>
                </a:moveTo>
                <a:lnTo>
                  <a:pt x="2040263" y="0"/>
                </a:lnTo>
                <a:lnTo>
                  <a:pt x="2050985" y="21214"/>
                </a:lnTo>
                <a:lnTo>
                  <a:pt x="2067642" y="61157"/>
                </a:lnTo>
                <a:lnTo>
                  <a:pt x="2081870" y="103204"/>
                </a:lnTo>
                <a:lnTo>
                  <a:pt x="2093634" y="147211"/>
                </a:lnTo>
                <a:lnTo>
                  <a:pt x="2102899" y="193035"/>
                </a:lnTo>
                <a:lnTo>
                  <a:pt x="2109628" y="240532"/>
                </a:lnTo>
                <a:lnTo>
                  <a:pt x="2113788" y="289560"/>
                </a:lnTo>
                <a:lnTo>
                  <a:pt x="2115312" y="357378"/>
                </a:lnTo>
                <a:lnTo>
                  <a:pt x="2109216" y="438150"/>
                </a:lnTo>
                <a:lnTo>
                  <a:pt x="2096262" y="517398"/>
                </a:lnTo>
                <a:lnTo>
                  <a:pt x="2082777" y="568828"/>
                </a:lnTo>
                <a:lnTo>
                  <a:pt x="2066963" y="619259"/>
                </a:lnTo>
                <a:lnTo>
                  <a:pt x="2049020" y="668779"/>
                </a:lnTo>
                <a:lnTo>
                  <a:pt x="2029153" y="717476"/>
                </a:lnTo>
                <a:lnTo>
                  <a:pt x="2007564" y="765441"/>
                </a:lnTo>
                <a:lnTo>
                  <a:pt x="1984456" y="812760"/>
                </a:lnTo>
                <a:lnTo>
                  <a:pt x="1960032" y="859524"/>
                </a:lnTo>
                <a:lnTo>
                  <a:pt x="1934495" y="905820"/>
                </a:lnTo>
                <a:lnTo>
                  <a:pt x="1929553" y="914400"/>
                </a:lnTo>
                <a:lnTo>
                  <a:pt x="1357216" y="914400"/>
                </a:lnTo>
                <a:lnTo>
                  <a:pt x="1356071" y="913411"/>
                </a:lnTo>
                <a:lnTo>
                  <a:pt x="1317762" y="896664"/>
                </a:lnTo>
                <a:lnTo>
                  <a:pt x="1276080" y="889257"/>
                </a:lnTo>
                <a:lnTo>
                  <a:pt x="1232139" y="888092"/>
                </a:lnTo>
                <a:lnTo>
                  <a:pt x="1187057" y="890072"/>
                </a:lnTo>
                <a:lnTo>
                  <a:pt x="1141951" y="892102"/>
                </a:lnTo>
                <a:lnTo>
                  <a:pt x="1097937" y="891083"/>
                </a:lnTo>
                <a:lnTo>
                  <a:pt x="1056132" y="883920"/>
                </a:lnTo>
                <a:lnTo>
                  <a:pt x="1001268" y="864870"/>
                </a:lnTo>
                <a:lnTo>
                  <a:pt x="961644" y="823722"/>
                </a:lnTo>
                <a:lnTo>
                  <a:pt x="941069" y="789432"/>
                </a:lnTo>
                <a:lnTo>
                  <a:pt x="928878" y="773430"/>
                </a:lnTo>
                <a:lnTo>
                  <a:pt x="915924" y="760476"/>
                </a:lnTo>
                <a:lnTo>
                  <a:pt x="899160" y="748284"/>
                </a:lnTo>
                <a:lnTo>
                  <a:pt x="878586" y="741426"/>
                </a:lnTo>
                <a:lnTo>
                  <a:pt x="854963" y="738378"/>
                </a:lnTo>
                <a:lnTo>
                  <a:pt x="828294" y="741426"/>
                </a:lnTo>
                <a:lnTo>
                  <a:pt x="787146" y="762000"/>
                </a:lnTo>
                <a:lnTo>
                  <a:pt x="754380" y="800100"/>
                </a:lnTo>
                <a:lnTo>
                  <a:pt x="732282" y="848868"/>
                </a:lnTo>
                <a:lnTo>
                  <a:pt x="711816" y="914400"/>
                </a:lnTo>
                <a:lnTo>
                  <a:pt x="145909" y="914400"/>
                </a:lnTo>
                <a:lnTo>
                  <a:pt x="139199" y="899723"/>
                </a:lnTo>
                <a:lnTo>
                  <a:pt x="119748" y="854264"/>
                </a:lnTo>
                <a:lnTo>
                  <a:pt x="101489" y="808377"/>
                </a:lnTo>
                <a:lnTo>
                  <a:pt x="84512" y="762141"/>
                </a:lnTo>
                <a:lnTo>
                  <a:pt x="68908" y="715636"/>
                </a:lnTo>
                <a:lnTo>
                  <a:pt x="54768" y="668943"/>
                </a:lnTo>
                <a:lnTo>
                  <a:pt x="42182" y="622141"/>
                </a:lnTo>
                <a:lnTo>
                  <a:pt x="31242" y="575310"/>
                </a:lnTo>
                <a:lnTo>
                  <a:pt x="13715" y="476250"/>
                </a:lnTo>
                <a:lnTo>
                  <a:pt x="6096" y="416052"/>
                </a:lnTo>
                <a:lnTo>
                  <a:pt x="1524" y="352806"/>
                </a:lnTo>
                <a:lnTo>
                  <a:pt x="0" y="291084"/>
                </a:lnTo>
                <a:lnTo>
                  <a:pt x="2397" y="242618"/>
                </a:lnTo>
                <a:lnTo>
                  <a:pt x="6952" y="191915"/>
                </a:lnTo>
                <a:lnTo>
                  <a:pt x="13835" y="139941"/>
                </a:lnTo>
                <a:lnTo>
                  <a:pt x="23217" y="87663"/>
                </a:lnTo>
                <a:lnTo>
                  <a:pt x="35268" y="36048"/>
                </a:lnTo>
                <a:lnTo>
                  <a:pt x="4600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228600" y="38854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4931" y="1965452"/>
            <a:ext cx="8448547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FFE7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4931" y="1965452"/>
            <a:ext cx="8448547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FFE7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5"/>
            <a:ext cx="3218688" cy="279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5"/>
            <a:ext cx="2313432" cy="279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5"/>
            <a:ext cx="2313432" cy="279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6986">
        <a:defRPr>
          <a:latin typeface="+mn-lt"/>
          <a:ea typeface="+mn-ea"/>
          <a:cs typeface="+mn-cs"/>
        </a:defRPr>
      </a:lvl2pPr>
      <a:lvl3pPr marL="913973">
        <a:defRPr>
          <a:latin typeface="+mn-lt"/>
          <a:ea typeface="+mn-ea"/>
          <a:cs typeface="+mn-cs"/>
        </a:defRPr>
      </a:lvl3pPr>
      <a:lvl4pPr marL="1370958">
        <a:defRPr>
          <a:latin typeface="+mn-lt"/>
          <a:ea typeface="+mn-ea"/>
          <a:cs typeface="+mn-cs"/>
        </a:defRPr>
      </a:lvl4pPr>
      <a:lvl5pPr marL="1827944">
        <a:defRPr>
          <a:latin typeface="+mn-lt"/>
          <a:ea typeface="+mn-ea"/>
          <a:cs typeface="+mn-cs"/>
        </a:defRPr>
      </a:lvl5pPr>
      <a:lvl6pPr marL="2284930">
        <a:defRPr>
          <a:latin typeface="+mn-lt"/>
          <a:ea typeface="+mn-ea"/>
          <a:cs typeface="+mn-cs"/>
        </a:defRPr>
      </a:lvl6pPr>
      <a:lvl7pPr marL="2741918">
        <a:defRPr>
          <a:latin typeface="+mn-lt"/>
          <a:ea typeface="+mn-ea"/>
          <a:cs typeface="+mn-cs"/>
        </a:defRPr>
      </a:lvl7pPr>
      <a:lvl8pPr marL="3198903">
        <a:defRPr>
          <a:latin typeface="+mn-lt"/>
          <a:ea typeface="+mn-ea"/>
          <a:cs typeface="+mn-cs"/>
        </a:defRPr>
      </a:lvl8pPr>
      <a:lvl9pPr marL="36558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6986">
        <a:defRPr>
          <a:latin typeface="+mn-lt"/>
          <a:ea typeface="+mn-ea"/>
          <a:cs typeface="+mn-cs"/>
        </a:defRPr>
      </a:lvl2pPr>
      <a:lvl3pPr marL="913973">
        <a:defRPr>
          <a:latin typeface="+mn-lt"/>
          <a:ea typeface="+mn-ea"/>
          <a:cs typeface="+mn-cs"/>
        </a:defRPr>
      </a:lvl3pPr>
      <a:lvl4pPr marL="1370958">
        <a:defRPr>
          <a:latin typeface="+mn-lt"/>
          <a:ea typeface="+mn-ea"/>
          <a:cs typeface="+mn-cs"/>
        </a:defRPr>
      </a:lvl4pPr>
      <a:lvl5pPr marL="1827944">
        <a:defRPr>
          <a:latin typeface="+mn-lt"/>
          <a:ea typeface="+mn-ea"/>
          <a:cs typeface="+mn-cs"/>
        </a:defRPr>
      </a:lvl5pPr>
      <a:lvl6pPr marL="2284930">
        <a:defRPr>
          <a:latin typeface="+mn-lt"/>
          <a:ea typeface="+mn-ea"/>
          <a:cs typeface="+mn-cs"/>
        </a:defRPr>
      </a:lvl6pPr>
      <a:lvl7pPr marL="2741918">
        <a:defRPr>
          <a:latin typeface="+mn-lt"/>
          <a:ea typeface="+mn-ea"/>
          <a:cs typeface="+mn-cs"/>
        </a:defRPr>
      </a:lvl7pPr>
      <a:lvl8pPr marL="3198903">
        <a:defRPr>
          <a:latin typeface="+mn-lt"/>
          <a:ea typeface="+mn-ea"/>
          <a:cs typeface="+mn-cs"/>
        </a:defRPr>
      </a:lvl8pPr>
      <a:lvl9pPr marL="36558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804931" y="1965452"/>
            <a:ext cx="8448547" cy="2245448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2566739" marR="5080">
              <a:spcBef>
                <a:spcPts val="100"/>
              </a:spcBef>
            </a:pPr>
            <a:r>
              <a:rPr dirty="0"/>
              <a:t>Caring for Children Who  </a:t>
            </a:r>
            <a:r>
              <a:rPr spc="-4" dirty="0"/>
              <a:t>Have </a:t>
            </a:r>
            <a:r>
              <a:rPr dirty="0"/>
              <a:t>Experienced</a:t>
            </a:r>
            <a:r>
              <a:rPr spc="-125" dirty="0"/>
              <a:t> </a:t>
            </a:r>
            <a:r>
              <a:rPr dirty="0"/>
              <a:t>Trauma:  </a:t>
            </a:r>
            <a:r>
              <a:rPr spc="-4" dirty="0">
                <a:solidFill>
                  <a:srgbClr val="FFE831"/>
                </a:solidFill>
              </a:rPr>
              <a:t>A </a:t>
            </a:r>
            <a:r>
              <a:rPr dirty="0">
                <a:solidFill>
                  <a:srgbClr val="FFE831"/>
                </a:solidFill>
              </a:rPr>
              <a:t>Workshop for </a:t>
            </a:r>
            <a:r>
              <a:rPr spc="-4" dirty="0">
                <a:solidFill>
                  <a:srgbClr val="FFE831"/>
                </a:solidFill>
              </a:rPr>
              <a:t>Resource  Parents</a:t>
            </a:r>
          </a:p>
        </p:txBody>
      </p:sp>
      <p:sp>
        <p:nvSpPr>
          <p:cNvPr id="3" name="object 3"/>
          <p:cNvSpPr/>
          <p:nvPr/>
        </p:nvSpPr>
        <p:spPr>
          <a:xfrm>
            <a:off x="915529" y="3886202"/>
            <a:ext cx="1783714" cy="914401"/>
          </a:xfrm>
          <a:custGeom>
            <a:avLst/>
            <a:gdLst/>
            <a:ahLst/>
            <a:cxnLst/>
            <a:rect l="l" t="t" r="r" b="b"/>
            <a:pathLst>
              <a:path w="1783714" h="914400">
                <a:moveTo>
                  <a:pt x="398158" y="653972"/>
                </a:moveTo>
                <a:lnTo>
                  <a:pt x="398158" y="494538"/>
                </a:lnTo>
                <a:lnTo>
                  <a:pt x="382918" y="486156"/>
                </a:lnTo>
                <a:lnTo>
                  <a:pt x="373012" y="472440"/>
                </a:lnTo>
                <a:lnTo>
                  <a:pt x="362344" y="457962"/>
                </a:lnTo>
                <a:lnTo>
                  <a:pt x="340359" y="417934"/>
                </a:lnTo>
                <a:lnTo>
                  <a:pt x="316647" y="377810"/>
                </a:lnTo>
                <a:lnTo>
                  <a:pt x="267715" y="296830"/>
                </a:lnTo>
                <a:lnTo>
                  <a:pt x="244333" y="255748"/>
                </a:lnTo>
                <a:lnTo>
                  <a:pt x="222898" y="214122"/>
                </a:lnTo>
                <a:lnTo>
                  <a:pt x="186322" y="138684"/>
                </a:lnTo>
                <a:lnTo>
                  <a:pt x="153556" y="60960"/>
                </a:lnTo>
                <a:lnTo>
                  <a:pt x="133792" y="12027"/>
                </a:lnTo>
                <a:lnTo>
                  <a:pt x="129557" y="0"/>
                </a:lnTo>
                <a:lnTo>
                  <a:pt x="0" y="0"/>
                </a:lnTo>
                <a:lnTo>
                  <a:pt x="35402" y="74635"/>
                </a:lnTo>
                <a:lnTo>
                  <a:pt x="57883" y="118329"/>
                </a:lnTo>
                <a:lnTo>
                  <a:pt x="81193" y="161275"/>
                </a:lnTo>
                <a:lnTo>
                  <a:pt x="105240" y="203392"/>
                </a:lnTo>
                <a:lnTo>
                  <a:pt x="129934" y="244602"/>
                </a:lnTo>
                <a:lnTo>
                  <a:pt x="174130" y="316992"/>
                </a:lnTo>
                <a:lnTo>
                  <a:pt x="221374" y="388620"/>
                </a:lnTo>
                <a:lnTo>
                  <a:pt x="248463" y="430659"/>
                </a:lnTo>
                <a:lnTo>
                  <a:pt x="276346" y="472739"/>
                </a:lnTo>
                <a:lnTo>
                  <a:pt x="390515" y="642224"/>
                </a:lnTo>
                <a:lnTo>
                  <a:pt x="398158" y="653972"/>
                </a:lnTo>
                <a:close/>
              </a:path>
              <a:path w="1783714" h="914400">
                <a:moveTo>
                  <a:pt x="565907" y="0"/>
                </a:moveTo>
                <a:lnTo>
                  <a:pt x="396246" y="0"/>
                </a:lnTo>
                <a:lnTo>
                  <a:pt x="382195" y="86083"/>
                </a:lnTo>
                <a:lnTo>
                  <a:pt x="377466" y="136599"/>
                </a:lnTo>
                <a:lnTo>
                  <a:pt x="374866" y="187350"/>
                </a:lnTo>
                <a:lnTo>
                  <a:pt x="374177" y="238208"/>
                </a:lnTo>
                <a:lnTo>
                  <a:pt x="375180" y="289045"/>
                </a:lnTo>
                <a:lnTo>
                  <a:pt x="377659" y="339733"/>
                </a:lnTo>
                <a:lnTo>
                  <a:pt x="381394" y="390144"/>
                </a:lnTo>
                <a:lnTo>
                  <a:pt x="389014" y="443484"/>
                </a:lnTo>
                <a:lnTo>
                  <a:pt x="398158" y="494538"/>
                </a:lnTo>
                <a:lnTo>
                  <a:pt x="398158" y="653972"/>
                </a:lnTo>
                <a:lnTo>
                  <a:pt x="445478" y="728194"/>
                </a:lnTo>
                <a:lnTo>
                  <a:pt x="471503" y="771619"/>
                </a:lnTo>
                <a:lnTo>
                  <a:pt x="496204" y="815387"/>
                </a:lnTo>
                <a:lnTo>
                  <a:pt x="514744" y="850802"/>
                </a:lnTo>
                <a:lnTo>
                  <a:pt x="514744" y="424434"/>
                </a:lnTo>
                <a:lnTo>
                  <a:pt x="517792" y="336042"/>
                </a:lnTo>
                <a:lnTo>
                  <a:pt x="523888" y="249174"/>
                </a:lnTo>
                <a:lnTo>
                  <a:pt x="534556" y="165354"/>
                </a:lnTo>
                <a:lnTo>
                  <a:pt x="545986" y="86106"/>
                </a:lnTo>
                <a:lnTo>
                  <a:pt x="561988" y="13716"/>
                </a:lnTo>
                <a:lnTo>
                  <a:pt x="565907" y="0"/>
                </a:lnTo>
                <a:close/>
              </a:path>
              <a:path w="1783714" h="914400">
                <a:moveTo>
                  <a:pt x="559702" y="914400"/>
                </a:moveTo>
                <a:lnTo>
                  <a:pt x="544462" y="845058"/>
                </a:lnTo>
                <a:lnTo>
                  <a:pt x="533032" y="768858"/>
                </a:lnTo>
                <a:lnTo>
                  <a:pt x="523888" y="685800"/>
                </a:lnTo>
                <a:lnTo>
                  <a:pt x="517792" y="600456"/>
                </a:lnTo>
                <a:lnTo>
                  <a:pt x="514744" y="512826"/>
                </a:lnTo>
                <a:lnTo>
                  <a:pt x="514744" y="850802"/>
                </a:lnTo>
                <a:lnTo>
                  <a:pt x="519316" y="859536"/>
                </a:lnTo>
                <a:lnTo>
                  <a:pt x="531508" y="881634"/>
                </a:lnTo>
                <a:lnTo>
                  <a:pt x="544462" y="899160"/>
                </a:lnTo>
                <a:lnTo>
                  <a:pt x="559702" y="914400"/>
                </a:lnTo>
                <a:close/>
              </a:path>
              <a:path w="1783714" h="914400">
                <a:moveTo>
                  <a:pt x="1272934" y="585024"/>
                </a:moveTo>
                <a:lnTo>
                  <a:pt x="1272934" y="144780"/>
                </a:lnTo>
                <a:lnTo>
                  <a:pt x="1270648" y="176784"/>
                </a:lnTo>
                <a:lnTo>
                  <a:pt x="1266076" y="208026"/>
                </a:lnTo>
                <a:lnTo>
                  <a:pt x="1247788" y="277368"/>
                </a:lnTo>
                <a:lnTo>
                  <a:pt x="1222642" y="345948"/>
                </a:lnTo>
                <a:lnTo>
                  <a:pt x="1192162" y="413766"/>
                </a:lnTo>
                <a:lnTo>
                  <a:pt x="1156348" y="480060"/>
                </a:lnTo>
                <a:lnTo>
                  <a:pt x="1082434" y="608076"/>
                </a:lnTo>
                <a:lnTo>
                  <a:pt x="1021474" y="699516"/>
                </a:lnTo>
                <a:lnTo>
                  <a:pt x="958990" y="784860"/>
                </a:lnTo>
                <a:lnTo>
                  <a:pt x="856782" y="914400"/>
                </a:lnTo>
                <a:lnTo>
                  <a:pt x="877751" y="914400"/>
                </a:lnTo>
                <a:lnTo>
                  <a:pt x="950608" y="848106"/>
                </a:lnTo>
                <a:lnTo>
                  <a:pt x="1002424" y="805434"/>
                </a:lnTo>
                <a:lnTo>
                  <a:pt x="1142632" y="694944"/>
                </a:lnTo>
                <a:lnTo>
                  <a:pt x="1272934" y="585024"/>
                </a:lnTo>
                <a:close/>
              </a:path>
              <a:path w="1783714" h="914400">
                <a:moveTo>
                  <a:pt x="1365594" y="152077"/>
                </a:moveTo>
                <a:lnTo>
                  <a:pt x="1362188" y="104270"/>
                </a:lnTo>
                <a:lnTo>
                  <a:pt x="1353745" y="57752"/>
                </a:lnTo>
                <a:lnTo>
                  <a:pt x="1339860" y="14067"/>
                </a:lnTo>
                <a:lnTo>
                  <a:pt x="1332799" y="0"/>
                </a:lnTo>
                <a:lnTo>
                  <a:pt x="1211307" y="0"/>
                </a:lnTo>
                <a:lnTo>
                  <a:pt x="1243978" y="28194"/>
                </a:lnTo>
                <a:lnTo>
                  <a:pt x="1258456" y="54864"/>
                </a:lnTo>
                <a:lnTo>
                  <a:pt x="1267600" y="83058"/>
                </a:lnTo>
                <a:lnTo>
                  <a:pt x="1272172" y="112014"/>
                </a:lnTo>
                <a:lnTo>
                  <a:pt x="1272934" y="144780"/>
                </a:lnTo>
                <a:lnTo>
                  <a:pt x="1272934" y="585024"/>
                </a:lnTo>
                <a:lnTo>
                  <a:pt x="1279030" y="579882"/>
                </a:lnTo>
                <a:lnTo>
                  <a:pt x="1322464" y="540258"/>
                </a:lnTo>
                <a:lnTo>
                  <a:pt x="1322464" y="358140"/>
                </a:lnTo>
                <a:lnTo>
                  <a:pt x="1336942" y="325374"/>
                </a:lnTo>
                <a:lnTo>
                  <a:pt x="1349637" y="287823"/>
                </a:lnTo>
                <a:lnTo>
                  <a:pt x="1358913" y="245395"/>
                </a:lnTo>
                <a:lnTo>
                  <a:pt x="1364367" y="199633"/>
                </a:lnTo>
                <a:lnTo>
                  <a:pt x="1365594" y="152077"/>
                </a:lnTo>
                <a:close/>
              </a:path>
              <a:path w="1783714" h="914400">
                <a:moveTo>
                  <a:pt x="1783644" y="0"/>
                </a:moveTo>
                <a:lnTo>
                  <a:pt x="1609901" y="0"/>
                </a:lnTo>
                <a:lnTo>
                  <a:pt x="1596371" y="24455"/>
                </a:lnTo>
                <a:lnTo>
                  <a:pt x="1571387" y="66350"/>
                </a:lnTo>
                <a:lnTo>
                  <a:pt x="1545576" y="106516"/>
                </a:lnTo>
                <a:lnTo>
                  <a:pt x="1519060" y="144780"/>
                </a:lnTo>
                <a:lnTo>
                  <a:pt x="1459624" y="220980"/>
                </a:lnTo>
                <a:lnTo>
                  <a:pt x="1394854" y="291846"/>
                </a:lnTo>
                <a:lnTo>
                  <a:pt x="1322464" y="358140"/>
                </a:lnTo>
                <a:lnTo>
                  <a:pt x="1322464" y="540258"/>
                </a:lnTo>
                <a:lnTo>
                  <a:pt x="1409332" y="461010"/>
                </a:lnTo>
                <a:lnTo>
                  <a:pt x="1536586" y="339090"/>
                </a:lnTo>
                <a:lnTo>
                  <a:pt x="1603642" y="268224"/>
                </a:lnTo>
                <a:lnTo>
                  <a:pt x="1661554" y="195072"/>
                </a:lnTo>
                <a:lnTo>
                  <a:pt x="1713370" y="118110"/>
                </a:lnTo>
                <a:lnTo>
                  <a:pt x="1762138" y="37338"/>
                </a:lnTo>
                <a:lnTo>
                  <a:pt x="17836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5090" y="3886205"/>
            <a:ext cx="268605" cy="494665"/>
          </a:xfrm>
          <a:custGeom>
            <a:avLst/>
            <a:gdLst/>
            <a:ahLst/>
            <a:cxnLst/>
            <a:rect l="l" t="t" r="r" b="b"/>
            <a:pathLst>
              <a:path w="268605" h="494664">
                <a:moveTo>
                  <a:pt x="0" y="0"/>
                </a:moveTo>
                <a:lnTo>
                  <a:pt x="23999" y="60960"/>
                </a:lnTo>
                <a:lnTo>
                  <a:pt x="56765" y="138684"/>
                </a:lnTo>
                <a:lnTo>
                  <a:pt x="93341" y="214122"/>
                </a:lnTo>
                <a:lnTo>
                  <a:pt x="114776" y="255748"/>
                </a:lnTo>
                <a:lnTo>
                  <a:pt x="138158" y="296830"/>
                </a:lnTo>
                <a:lnTo>
                  <a:pt x="162569" y="337480"/>
                </a:lnTo>
                <a:lnTo>
                  <a:pt x="187090" y="377810"/>
                </a:lnTo>
                <a:lnTo>
                  <a:pt x="210802" y="417934"/>
                </a:lnTo>
                <a:lnTo>
                  <a:pt x="232787" y="457962"/>
                </a:lnTo>
                <a:lnTo>
                  <a:pt x="243455" y="472440"/>
                </a:lnTo>
                <a:lnTo>
                  <a:pt x="253361" y="486156"/>
                </a:lnTo>
                <a:lnTo>
                  <a:pt x="268601" y="494538"/>
                </a:lnTo>
                <a:lnTo>
                  <a:pt x="259457" y="443484"/>
                </a:lnTo>
                <a:lnTo>
                  <a:pt x="251837" y="390144"/>
                </a:lnTo>
                <a:lnTo>
                  <a:pt x="248101" y="339733"/>
                </a:lnTo>
                <a:lnTo>
                  <a:pt x="245623" y="289045"/>
                </a:lnTo>
                <a:lnTo>
                  <a:pt x="244619" y="238208"/>
                </a:lnTo>
                <a:lnTo>
                  <a:pt x="245309" y="187350"/>
                </a:lnTo>
                <a:lnTo>
                  <a:pt x="247909" y="136599"/>
                </a:lnTo>
                <a:lnTo>
                  <a:pt x="252638" y="86083"/>
                </a:lnTo>
                <a:lnTo>
                  <a:pt x="259714" y="35930"/>
                </a:lnTo>
                <a:lnTo>
                  <a:pt x="266689" y="0"/>
                </a:ln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37994" y="3886200"/>
            <a:ext cx="287656" cy="358140"/>
          </a:xfrm>
          <a:custGeom>
            <a:avLst/>
            <a:gdLst/>
            <a:ahLst/>
            <a:cxnLst/>
            <a:rect l="l" t="t" r="r" b="b"/>
            <a:pathLst>
              <a:path w="287655" h="358139">
                <a:moveTo>
                  <a:pt x="10335" y="0"/>
                </a:moveTo>
                <a:lnTo>
                  <a:pt x="17395" y="14067"/>
                </a:lnTo>
                <a:lnTo>
                  <a:pt x="31281" y="57752"/>
                </a:lnTo>
                <a:lnTo>
                  <a:pt x="39724" y="104270"/>
                </a:lnTo>
                <a:lnTo>
                  <a:pt x="43129" y="152077"/>
                </a:lnTo>
                <a:lnTo>
                  <a:pt x="41903" y="199633"/>
                </a:lnTo>
                <a:lnTo>
                  <a:pt x="36449" y="245395"/>
                </a:lnTo>
                <a:lnTo>
                  <a:pt x="27172" y="287823"/>
                </a:lnTo>
                <a:lnTo>
                  <a:pt x="14477" y="325374"/>
                </a:lnTo>
                <a:lnTo>
                  <a:pt x="0" y="358140"/>
                </a:lnTo>
                <a:lnTo>
                  <a:pt x="72389" y="291846"/>
                </a:lnTo>
                <a:lnTo>
                  <a:pt x="137159" y="220980"/>
                </a:lnTo>
                <a:lnTo>
                  <a:pt x="196595" y="144780"/>
                </a:lnTo>
                <a:lnTo>
                  <a:pt x="223112" y="106516"/>
                </a:lnTo>
                <a:lnTo>
                  <a:pt x="248922" y="66350"/>
                </a:lnTo>
                <a:lnTo>
                  <a:pt x="273907" y="24455"/>
                </a:lnTo>
                <a:lnTo>
                  <a:pt x="287436" y="0"/>
                </a:lnTo>
                <a:lnTo>
                  <a:pt x="1033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72311" y="3886202"/>
            <a:ext cx="927100" cy="914401"/>
          </a:xfrm>
          <a:custGeom>
            <a:avLst/>
            <a:gdLst/>
            <a:ahLst/>
            <a:cxnLst/>
            <a:rect l="l" t="t" r="r" b="b"/>
            <a:pathLst>
              <a:path w="927100" h="914400">
                <a:moveTo>
                  <a:pt x="354525" y="0"/>
                </a:moveTo>
                <a:lnTo>
                  <a:pt x="926862" y="0"/>
                </a:lnTo>
                <a:lnTo>
                  <a:pt x="905356" y="37338"/>
                </a:lnTo>
                <a:lnTo>
                  <a:pt x="856588" y="118110"/>
                </a:lnTo>
                <a:lnTo>
                  <a:pt x="804772" y="195072"/>
                </a:lnTo>
                <a:lnTo>
                  <a:pt x="746860" y="268224"/>
                </a:lnTo>
                <a:lnTo>
                  <a:pt x="679804" y="339090"/>
                </a:lnTo>
                <a:lnTo>
                  <a:pt x="552550" y="461010"/>
                </a:lnTo>
                <a:lnTo>
                  <a:pt x="422248" y="579882"/>
                </a:lnTo>
                <a:lnTo>
                  <a:pt x="285850" y="694944"/>
                </a:lnTo>
                <a:lnTo>
                  <a:pt x="145642" y="805434"/>
                </a:lnTo>
                <a:lnTo>
                  <a:pt x="93826" y="848106"/>
                </a:lnTo>
                <a:lnTo>
                  <a:pt x="43534" y="893826"/>
                </a:lnTo>
                <a:lnTo>
                  <a:pt x="20969" y="914400"/>
                </a:lnTo>
                <a:lnTo>
                  <a:pt x="0" y="914400"/>
                </a:lnTo>
                <a:lnTo>
                  <a:pt x="37438" y="867156"/>
                </a:lnTo>
                <a:lnTo>
                  <a:pt x="102208" y="784860"/>
                </a:lnTo>
                <a:lnTo>
                  <a:pt x="164692" y="699516"/>
                </a:lnTo>
                <a:lnTo>
                  <a:pt x="225652" y="608076"/>
                </a:lnTo>
                <a:lnTo>
                  <a:pt x="262228" y="544830"/>
                </a:lnTo>
                <a:lnTo>
                  <a:pt x="299566" y="480060"/>
                </a:lnTo>
                <a:lnTo>
                  <a:pt x="335380" y="413766"/>
                </a:lnTo>
                <a:lnTo>
                  <a:pt x="365860" y="345948"/>
                </a:lnTo>
                <a:lnTo>
                  <a:pt x="391006" y="277368"/>
                </a:lnTo>
                <a:lnTo>
                  <a:pt x="409294" y="208026"/>
                </a:lnTo>
                <a:lnTo>
                  <a:pt x="416152" y="144780"/>
                </a:lnTo>
                <a:lnTo>
                  <a:pt x="415390" y="112014"/>
                </a:lnTo>
                <a:lnTo>
                  <a:pt x="410818" y="83058"/>
                </a:lnTo>
                <a:lnTo>
                  <a:pt x="401674" y="54864"/>
                </a:lnTo>
                <a:lnTo>
                  <a:pt x="387196" y="28194"/>
                </a:lnTo>
                <a:lnTo>
                  <a:pt x="35452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15529" y="3886202"/>
            <a:ext cx="566420" cy="914401"/>
          </a:xfrm>
          <a:custGeom>
            <a:avLst/>
            <a:gdLst/>
            <a:ahLst/>
            <a:cxnLst/>
            <a:rect l="l" t="t" r="r" b="b"/>
            <a:pathLst>
              <a:path w="566419" h="914400">
                <a:moveTo>
                  <a:pt x="0" y="0"/>
                </a:moveTo>
                <a:lnTo>
                  <a:pt x="565907" y="0"/>
                </a:lnTo>
                <a:lnTo>
                  <a:pt x="561988" y="13716"/>
                </a:lnTo>
                <a:lnTo>
                  <a:pt x="545986" y="86106"/>
                </a:lnTo>
                <a:lnTo>
                  <a:pt x="534556" y="165354"/>
                </a:lnTo>
                <a:lnTo>
                  <a:pt x="523888" y="249174"/>
                </a:lnTo>
                <a:lnTo>
                  <a:pt x="517792" y="336042"/>
                </a:lnTo>
                <a:lnTo>
                  <a:pt x="514744" y="424434"/>
                </a:lnTo>
                <a:lnTo>
                  <a:pt x="514744" y="512826"/>
                </a:lnTo>
                <a:lnTo>
                  <a:pt x="517792" y="600456"/>
                </a:lnTo>
                <a:lnTo>
                  <a:pt x="523888" y="685800"/>
                </a:lnTo>
                <a:lnTo>
                  <a:pt x="533032" y="768858"/>
                </a:lnTo>
                <a:lnTo>
                  <a:pt x="544462" y="845058"/>
                </a:lnTo>
                <a:lnTo>
                  <a:pt x="559702" y="914400"/>
                </a:lnTo>
                <a:lnTo>
                  <a:pt x="544462" y="899160"/>
                </a:lnTo>
                <a:lnTo>
                  <a:pt x="531508" y="881634"/>
                </a:lnTo>
                <a:lnTo>
                  <a:pt x="519316" y="859536"/>
                </a:lnTo>
                <a:lnTo>
                  <a:pt x="496204" y="815387"/>
                </a:lnTo>
                <a:lnTo>
                  <a:pt x="471503" y="771619"/>
                </a:lnTo>
                <a:lnTo>
                  <a:pt x="445478" y="728194"/>
                </a:lnTo>
                <a:lnTo>
                  <a:pt x="418394" y="685075"/>
                </a:lnTo>
                <a:lnTo>
                  <a:pt x="390515" y="642224"/>
                </a:lnTo>
                <a:lnTo>
                  <a:pt x="362106" y="599602"/>
                </a:lnTo>
                <a:lnTo>
                  <a:pt x="333432" y="557173"/>
                </a:lnTo>
                <a:lnTo>
                  <a:pt x="304757" y="514897"/>
                </a:lnTo>
                <a:lnTo>
                  <a:pt x="276346" y="472739"/>
                </a:lnTo>
                <a:lnTo>
                  <a:pt x="248463" y="430659"/>
                </a:lnTo>
                <a:lnTo>
                  <a:pt x="221374" y="388620"/>
                </a:lnTo>
                <a:lnTo>
                  <a:pt x="174130" y="316992"/>
                </a:lnTo>
                <a:lnTo>
                  <a:pt x="129934" y="244602"/>
                </a:lnTo>
                <a:lnTo>
                  <a:pt x="105240" y="203392"/>
                </a:lnTo>
                <a:lnTo>
                  <a:pt x="81193" y="161275"/>
                </a:lnTo>
                <a:lnTo>
                  <a:pt x="57883" y="118329"/>
                </a:lnTo>
                <a:lnTo>
                  <a:pt x="35402" y="74635"/>
                </a:lnTo>
                <a:lnTo>
                  <a:pt x="13841" y="30273"/>
                </a:ln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8600" y="47998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45747" y="4800601"/>
            <a:ext cx="47625" cy="36830"/>
          </a:xfrm>
          <a:custGeom>
            <a:avLst/>
            <a:gdLst/>
            <a:ahLst/>
            <a:cxnLst/>
            <a:rect l="l" t="t" r="r" b="b"/>
            <a:pathLst>
              <a:path w="47625" h="36829">
                <a:moveTo>
                  <a:pt x="47539" y="0"/>
                </a:moveTo>
                <a:lnTo>
                  <a:pt x="26569" y="0"/>
                </a:lnTo>
                <a:lnTo>
                  <a:pt x="0" y="33528"/>
                </a:lnTo>
                <a:lnTo>
                  <a:pt x="1524" y="36576"/>
                </a:lnTo>
                <a:lnTo>
                  <a:pt x="7620" y="36576"/>
                </a:lnTo>
                <a:lnTo>
                  <a:pt x="16764" y="27432"/>
                </a:lnTo>
                <a:lnTo>
                  <a:pt x="16764" y="26670"/>
                </a:lnTo>
                <a:lnTo>
                  <a:pt x="18288" y="26670"/>
                </a:lnTo>
                <a:lnTo>
                  <a:pt x="475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45747" y="4800601"/>
            <a:ext cx="47625" cy="36830"/>
          </a:xfrm>
          <a:custGeom>
            <a:avLst/>
            <a:gdLst/>
            <a:ahLst/>
            <a:cxnLst/>
            <a:rect l="l" t="t" r="r" b="b"/>
            <a:pathLst>
              <a:path w="47625" h="36829">
                <a:moveTo>
                  <a:pt x="26569" y="0"/>
                </a:moveTo>
                <a:lnTo>
                  <a:pt x="47539" y="0"/>
                </a:lnTo>
                <a:lnTo>
                  <a:pt x="18288" y="26670"/>
                </a:lnTo>
                <a:lnTo>
                  <a:pt x="16764" y="26670"/>
                </a:lnTo>
                <a:lnTo>
                  <a:pt x="16764" y="27432"/>
                </a:lnTo>
                <a:lnTo>
                  <a:pt x="7620" y="36576"/>
                </a:lnTo>
                <a:lnTo>
                  <a:pt x="1524" y="36576"/>
                </a:lnTo>
                <a:lnTo>
                  <a:pt x="0" y="33528"/>
                </a:lnTo>
                <a:lnTo>
                  <a:pt x="2656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513073" y="4859528"/>
            <a:ext cx="2416810" cy="635635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>
              <a:spcBef>
                <a:spcPts val="100"/>
              </a:spcBef>
            </a:pPr>
            <a:r>
              <a:rPr sz="4000" b="1" spc="-70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4000" b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4000" b="1" spc="-4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4000" b="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4000" b="1" spc="-4" dirty="0">
                <a:solidFill>
                  <a:srgbClr val="FFFFFF"/>
                </a:solidFill>
                <a:latin typeface="Arial"/>
                <a:cs typeface="Arial"/>
              </a:rPr>
              <a:t>om</a:t>
            </a:r>
            <a:r>
              <a:rPr sz="4000" b="1" dirty="0">
                <a:solidFill>
                  <a:srgbClr val="FFFFFF"/>
                </a:solidFill>
                <a:latin typeface="Arial"/>
                <a:cs typeface="Arial"/>
              </a:rPr>
              <a:t>e!</a:t>
            </a:r>
            <a:endParaRPr sz="40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28600" y="57142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8600" y="66286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8600" y="6731507"/>
            <a:ext cx="9601200" cy="812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571738" y="7140193"/>
            <a:ext cx="174625" cy="330200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 marL="12693">
              <a:spcBef>
                <a:spcPts val="95"/>
              </a:spcBef>
            </a:pPr>
            <a:r>
              <a:rPr sz="2000" spc="-4" dirty="0">
                <a:solidFill>
                  <a:srgbClr val="F8E82F"/>
                </a:solidFill>
                <a:latin typeface="Franklin Gothic Book"/>
                <a:cs typeface="Franklin Gothic Book"/>
              </a:rPr>
              <a:t>1</a:t>
            </a:r>
            <a:endParaRPr sz="20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764540" y="457203"/>
            <a:ext cx="3959860" cy="566815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>
            <a:lvl1pPr>
              <a:defRPr sz="3600" b="1" i="0">
                <a:solidFill>
                  <a:srgbClr val="FFE70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693">
              <a:spcBef>
                <a:spcPts val="100"/>
              </a:spcBef>
            </a:pPr>
            <a:r>
              <a:rPr lang="en-US" kern="0" spc="-4" dirty="0"/>
              <a:t>The</a:t>
            </a:r>
            <a:r>
              <a:rPr lang="en-US" kern="0" spc="-95" dirty="0"/>
              <a:t> </a:t>
            </a:r>
            <a:r>
              <a:rPr lang="en-US" kern="0" spc="-4" dirty="0"/>
              <a:t>Basics</a:t>
            </a:r>
          </a:p>
        </p:txBody>
      </p:sp>
      <p:sp>
        <p:nvSpPr>
          <p:cNvPr id="5" name="object 3"/>
          <p:cNvSpPr/>
          <p:nvPr/>
        </p:nvSpPr>
        <p:spPr>
          <a:xfrm>
            <a:off x="240029" y="1223009"/>
            <a:ext cx="9601200" cy="914401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0" y="0"/>
                </a:moveTo>
                <a:lnTo>
                  <a:pt x="0" y="914400"/>
                </a:lnTo>
                <a:lnTo>
                  <a:pt x="9601200" y="914399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521208" y="1462277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75115" y="0"/>
                </a:moveTo>
                <a:lnTo>
                  <a:pt x="1015" y="0"/>
                </a:lnTo>
                <a:lnTo>
                  <a:pt x="0" y="50291"/>
                </a:lnTo>
                <a:lnTo>
                  <a:pt x="1523" y="76199"/>
                </a:lnTo>
                <a:lnTo>
                  <a:pt x="14677" y="154590"/>
                </a:lnTo>
                <a:lnTo>
                  <a:pt x="28785" y="205266"/>
                </a:lnTo>
                <a:lnTo>
                  <a:pt x="46377" y="253120"/>
                </a:lnTo>
                <a:lnTo>
                  <a:pt x="66934" y="298661"/>
                </a:lnTo>
                <a:lnTo>
                  <a:pt x="72972" y="310141"/>
                </a:lnTo>
                <a:lnTo>
                  <a:pt x="72972" y="30983"/>
                </a:lnTo>
                <a:lnTo>
                  <a:pt x="75115" y="0"/>
                </a:lnTo>
                <a:close/>
              </a:path>
              <a:path w="863600" h="669289">
                <a:moveTo>
                  <a:pt x="220979" y="548011"/>
                </a:moveTo>
                <a:lnTo>
                  <a:pt x="220979" y="482345"/>
                </a:lnTo>
                <a:lnTo>
                  <a:pt x="214883" y="478535"/>
                </a:lnTo>
                <a:lnTo>
                  <a:pt x="211073" y="473201"/>
                </a:lnTo>
                <a:lnTo>
                  <a:pt x="184474" y="429486"/>
                </a:lnTo>
                <a:lnTo>
                  <a:pt x="160533" y="387294"/>
                </a:lnTo>
                <a:lnTo>
                  <a:pt x="139313" y="345753"/>
                </a:lnTo>
                <a:lnTo>
                  <a:pt x="120877" y="303994"/>
                </a:lnTo>
                <a:lnTo>
                  <a:pt x="105285" y="261145"/>
                </a:lnTo>
                <a:lnTo>
                  <a:pt x="92600" y="216335"/>
                </a:lnTo>
                <a:lnTo>
                  <a:pt x="82884" y="168693"/>
                </a:lnTo>
                <a:lnTo>
                  <a:pt x="76199" y="117347"/>
                </a:lnTo>
                <a:lnTo>
                  <a:pt x="73151" y="73913"/>
                </a:lnTo>
                <a:lnTo>
                  <a:pt x="72972" y="30983"/>
                </a:lnTo>
                <a:lnTo>
                  <a:pt x="72972" y="310141"/>
                </a:lnTo>
                <a:lnTo>
                  <a:pt x="89937" y="342399"/>
                </a:lnTo>
                <a:lnTo>
                  <a:pt x="114866" y="384843"/>
                </a:lnTo>
                <a:lnTo>
                  <a:pt x="141204" y="426501"/>
                </a:lnTo>
                <a:lnTo>
                  <a:pt x="196026" y="509501"/>
                </a:lnTo>
                <a:lnTo>
                  <a:pt x="220979" y="548011"/>
                </a:lnTo>
                <a:close/>
              </a:path>
              <a:path w="863600" h="669289">
                <a:moveTo>
                  <a:pt x="617796" y="144951"/>
                </a:moveTo>
                <a:lnTo>
                  <a:pt x="617397" y="99428"/>
                </a:lnTo>
                <a:lnTo>
                  <a:pt x="601979" y="58673"/>
                </a:lnTo>
                <a:lnTo>
                  <a:pt x="541544" y="28587"/>
                </a:lnTo>
                <a:lnTo>
                  <a:pt x="497244" y="36961"/>
                </a:lnTo>
                <a:lnTo>
                  <a:pt x="455730" y="60759"/>
                </a:lnTo>
                <a:lnTo>
                  <a:pt x="421940" y="94471"/>
                </a:lnTo>
                <a:lnTo>
                  <a:pt x="400811" y="132587"/>
                </a:lnTo>
                <a:lnTo>
                  <a:pt x="388619" y="175259"/>
                </a:lnTo>
                <a:lnTo>
                  <a:pt x="385571" y="174497"/>
                </a:lnTo>
                <a:lnTo>
                  <a:pt x="382523" y="171449"/>
                </a:lnTo>
                <a:lnTo>
                  <a:pt x="355576" y="146395"/>
                </a:lnTo>
                <a:lnTo>
                  <a:pt x="321192" y="142817"/>
                </a:lnTo>
                <a:lnTo>
                  <a:pt x="286994" y="156222"/>
                </a:lnTo>
                <a:lnTo>
                  <a:pt x="249935" y="197357"/>
                </a:lnTo>
                <a:lnTo>
                  <a:pt x="225687" y="257124"/>
                </a:lnTo>
                <a:lnTo>
                  <a:pt x="216405" y="302188"/>
                </a:lnTo>
                <a:lnTo>
                  <a:pt x="212085" y="348611"/>
                </a:lnTo>
                <a:lnTo>
                  <a:pt x="211865" y="394927"/>
                </a:lnTo>
                <a:lnTo>
                  <a:pt x="214883" y="439673"/>
                </a:lnTo>
                <a:lnTo>
                  <a:pt x="217931" y="461771"/>
                </a:lnTo>
                <a:lnTo>
                  <a:pt x="220979" y="482345"/>
                </a:lnTo>
                <a:lnTo>
                  <a:pt x="220979" y="548011"/>
                </a:lnTo>
                <a:lnTo>
                  <a:pt x="223473" y="551859"/>
                </a:lnTo>
                <a:lnTo>
                  <a:pt x="250252" y="595470"/>
                </a:lnTo>
                <a:lnTo>
                  <a:pt x="269048" y="628793"/>
                </a:lnTo>
                <a:lnTo>
                  <a:pt x="269048" y="470622"/>
                </a:lnTo>
                <a:lnTo>
                  <a:pt x="270174" y="419868"/>
                </a:lnTo>
                <a:lnTo>
                  <a:pt x="274008" y="368433"/>
                </a:lnTo>
                <a:lnTo>
                  <a:pt x="281084" y="318630"/>
                </a:lnTo>
                <a:lnTo>
                  <a:pt x="291933" y="272771"/>
                </a:lnTo>
                <a:lnTo>
                  <a:pt x="307085" y="233171"/>
                </a:lnTo>
                <a:lnTo>
                  <a:pt x="347922" y="207263"/>
                </a:lnTo>
                <a:lnTo>
                  <a:pt x="367698" y="212926"/>
                </a:lnTo>
                <a:lnTo>
                  <a:pt x="383075" y="228712"/>
                </a:lnTo>
                <a:lnTo>
                  <a:pt x="397001" y="249173"/>
                </a:lnTo>
                <a:lnTo>
                  <a:pt x="397763" y="249935"/>
                </a:lnTo>
                <a:lnTo>
                  <a:pt x="397763" y="188975"/>
                </a:lnTo>
                <a:lnTo>
                  <a:pt x="400811" y="174497"/>
                </a:lnTo>
                <a:lnTo>
                  <a:pt x="429206" y="127072"/>
                </a:lnTo>
                <a:lnTo>
                  <a:pt x="473201" y="93725"/>
                </a:lnTo>
                <a:lnTo>
                  <a:pt x="515873" y="80771"/>
                </a:lnTo>
                <a:lnTo>
                  <a:pt x="527303" y="80009"/>
                </a:lnTo>
                <a:lnTo>
                  <a:pt x="537209" y="81533"/>
                </a:lnTo>
                <a:lnTo>
                  <a:pt x="546353" y="84581"/>
                </a:lnTo>
                <a:lnTo>
                  <a:pt x="572071" y="112246"/>
                </a:lnTo>
                <a:lnTo>
                  <a:pt x="572071" y="233303"/>
                </a:lnTo>
                <a:lnTo>
                  <a:pt x="572261" y="233171"/>
                </a:lnTo>
                <a:lnTo>
                  <a:pt x="581405" y="225551"/>
                </a:lnTo>
                <a:lnTo>
                  <a:pt x="605142" y="189054"/>
                </a:lnTo>
                <a:lnTo>
                  <a:pt x="617796" y="144951"/>
                </a:lnTo>
                <a:close/>
              </a:path>
              <a:path w="863600" h="669289">
                <a:moveTo>
                  <a:pt x="287273" y="653795"/>
                </a:moveTo>
                <a:lnTo>
                  <a:pt x="276605" y="594359"/>
                </a:lnTo>
                <a:lnTo>
                  <a:pt x="270099" y="518381"/>
                </a:lnTo>
                <a:lnTo>
                  <a:pt x="269048" y="470622"/>
                </a:lnTo>
                <a:lnTo>
                  <a:pt x="269048" y="628793"/>
                </a:lnTo>
                <a:lnTo>
                  <a:pt x="275843" y="640841"/>
                </a:lnTo>
                <a:lnTo>
                  <a:pt x="281177" y="648461"/>
                </a:lnTo>
                <a:lnTo>
                  <a:pt x="287273" y="653795"/>
                </a:lnTo>
                <a:close/>
              </a:path>
              <a:path w="863600" h="669289">
                <a:moveTo>
                  <a:pt x="572071" y="233303"/>
                </a:moveTo>
                <a:lnTo>
                  <a:pt x="572071" y="112246"/>
                </a:lnTo>
                <a:lnTo>
                  <a:pt x="570109" y="149623"/>
                </a:lnTo>
                <a:lnTo>
                  <a:pt x="548963" y="188865"/>
                </a:lnTo>
                <a:lnTo>
                  <a:pt x="517130" y="222124"/>
                </a:lnTo>
                <a:lnTo>
                  <a:pt x="483107" y="241553"/>
                </a:lnTo>
                <a:lnTo>
                  <a:pt x="467105" y="246125"/>
                </a:lnTo>
                <a:lnTo>
                  <a:pt x="451865" y="248411"/>
                </a:lnTo>
                <a:lnTo>
                  <a:pt x="436625" y="247649"/>
                </a:lnTo>
                <a:lnTo>
                  <a:pt x="421131" y="242439"/>
                </a:lnTo>
                <a:lnTo>
                  <a:pt x="409374" y="232671"/>
                </a:lnTo>
                <a:lnTo>
                  <a:pt x="401528" y="219344"/>
                </a:lnTo>
                <a:lnTo>
                  <a:pt x="397763" y="203453"/>
                </a:lnTo>
                <a:lnTo>
                  <a:pt x="397763" y="249935"/>
                </a:lnTo>
                <a:lnTo>
                  <a:pt x="465408" y="270362"/>
                </a:lnTo>
                <a:lnTo>
                  <a:pt x="504367" y="269266"/>
                </a:lnTo>
                <a:lnTo>
                  <a:pt x="540508" y="273364"/>
                </a:lnTo>
                <a:lnTo>
                  <a:pt x="562355" y="288647"/>
                </a:lnTo>
                <a:lnTo>
                  <a:pt x="562355" y="240029"/>
                </a:lnTo>
                <a:lnTo>
                  <a:pt x="572071" y="233303"/>
                </a:lnTo>
                <a:close/>
              </a:path>
              <a:path w="863600" h="669289">
                <a:moveTo>
                  <a:pt x="577434" y="520770"/>
                </a:moveTo>
                <a:lnTo>
                  <a:pt x="577434" y="355393"/>
                </a:lnTo>
                <a:lnTo>
                  <a:pt x="566411" y="400126"/>
                </a:lnTo>
                <a:lnTo>
                  <a:pt x="547273" y="445855"/>
                </a:lnTo>
                <a:lnTo>
                  <a:pt x="523527" y="490296"/>
                </a:lnTo>
                <a:lnTo>
                  <a:pt x="498684" y="531161"/>
                </a:lnTo>
                <a:lnTo>
                  <a:pt x="476249" y="566165"/>
                </a:lnTo>
                <a:lnTo>
                  <a:pt x="450341" y="601217"/>
                </a:lnTo>
                <a:lnTo>
                  <a:pt x="423671" y="634745"/>
                </a:lnTo>
                <a:lnTo>
                  <a:pt x="397763" y="668273"/>
                </a:lnTo>
                <a:lnTo>
                  <a:pt x="398525" y="669035"/>
                </a:lnTo>
                <a:lnTo>
                  <a:pt x="400811" y="669035"/>
                </a:lnTo>
                <a:lnTo>
                  <a:pt x="404621" y="665225"/>
                </a:lnTo>
                <a:lnTo>
                  <a:pt x="405383" y="665225"/>
                </a:lnTo>
                <a:lnTo>
                  <a:pt x="426719" y="645413"/>
                </a:lnTo>
                <a:lnTo>
                  <a:pt x="447293" y="627125"/>
                </a:lnTo>
                <a:lnTo>
                  <a:pt x="467867" y="609599"/>
                </a:lnTo>
                <a:lnTo>
                  <a:pt x="525779" y="564641"/>
                </a:lnTo>
                <a:lnTo>
                  <a:pt x="577434" y="520770"/>
                </a:lnTo>
                <a:close/>
              </a:path>
              <a:path w="863600" h="669289">
                <a:moveTo>
                  <a:pt x="615348" y="322640"/>
                </a:moveTo>
                <a:lnTo>
                  <a:pt x="602690" y="277869"/>
                </a:lnTo>
                <a:lnTo>
                  <a:pt x="574547" y="245363"/>
                </a:lnTo>
                <a:lnTo>
                  <a:pt x="562355" y="240029"/>
                </a:lnTo>
                <a:lnTo>
                  <a:pt x="562355" y="288647"/>
                </a:lnTo>
                <a:lnTo>
                  <a:pt x="566927" y="291845"/>
                </a:lnTo>
                <a:lnTo>
                  <a:pt x="573023" y="302513"/>
                </a:lnTo>
                <a:lnTo>
                  <a:pt x="576833" y="313943"/>
                </a:lnTo>
                <a:lnTo>
                  <a:pt x="577434" y="355393"/>
                </a:lnTo>
                <a:lnTo>
                  <a:pt x="577434" y="520770"/>
                </a:lnTo>
                <a:lnTo>
                  <a:pt x="581405" y="517397"/>
                </a:lnTo>
                <a:lnTo>
                  <a:pt x="598931" y="501374"/>
                </a:lnTo>
                <a:lnTo>
                  <a:pt x="598931" y="426719"/>
                </a:lnTo>
                <a:lnTo>
                  <a:pt x="605027" y="413003"/>
                </a:lnTo>
                <a:lnTo>
                  <a:pt x="615226" y="370683"/>
                </a:lnTo>
                <a:lnTo>
                  <a:pt x="615348" y="322640"/>
                </a:lnTo>
                <a:close/>
              </a:path>
              <a:path w="863600" h="669289">
                <a:moveTo>
                  <a:pt x="790351" y="275229"/>
                </a:moveTo>
                <a:lnTo>
                  <a:pt x="790351" y="45430"/>
                </a:lnTo>
                <a:lnTo>
                  <a:pt x="783517" y="97204"/>
                </a:lnTo>
                <a:lnTo>
                  <a:pt x="770697" y="149941"/>
                </a:lnTo>
                <a:lnTo>
                  <a:pt x="752898" y="202068"/>
                </a:lnTo>
                <a:lnTo>
                  <a:pt x="731129" y="252016"/>
                </a:lnTo>
                <a:lnTo>
                  <a:pt x="706395" y="298213"/>
                </a:lnTo>
                <a:lnTo>
                  <a:pt x="679703" y="339089"/>
                </a:lnTo>
                <a:lnTo>
                  <a:pt x="655319" y="370331"/>
                </a:lnTo>
                <a:lnTo>
                  <a:pt x="628649" y="399287"/>
                </a:lnTo>
                <a:lnTo>
                  <a:pt x="598931" y="426719"/>
                </a:lnTo>
                <a:lnTo>
                  <a:pt x="598931" y="501374"/>
                </a:lnTo>
                <a:lnTo>
                  <a:pt x="634745" y="468629"/>
                </a:lnTo>
                <a:lnTo>
                  <a:pt x="686561" y="418337"/>
                </a:lnTo>
                <a:lnTo>
                  <a:pt x="713993" y="389381"/>
                </a:lnTo>
                <a:lnTo>
                  <a:pt x="763753" y="320067"/>
                </a:lnTo>
                <a:lnTo>
                  <a:pt x="788357" y="278985"/>
                </a:lnTo>
                <a:lnTo>
                  <a:pt x="790351" y="275229"/>
                </a:lnTo>
                <a:close/>
              </a:path>
              <a:path w="863600" h="669289">
                <a:moveTo>
                  <a:pt x="863345" y="51815"/>
                </a:moveTo>
                <a:lnTo>
                  <a:pt x="861452" y="5911"/>
                </a:lnTo>
                <a:lnTo>
                  <a:pt x="860421" y="0"/>
                </a:lnTo>
                <a:lnTo>
                  <a:pt x="790206" y="0"/>
                </a:lnTo>
                <a:lnTo>
                  <a:pt x="790351" y="275229"/>
                </a:lnTo>
                <a:lnTo>
                  <a:pt x="810866" y="236592"/>
                </a:lnTo>
                <a:lnTo>
                  <a:pt x="830716" y="193068"/>
                </a:lnTo>
                <a:lnTo>
                  <a:pt x="847343" y="148589"/>
                </a:lnTo>
                <a:lnTo>
                  <a:pt x="861059" y="85343"/>
                </a:lnTo>
                <a:lnTo>
                  <a:pt x="863345" y="518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8939787" y="1223010"/>
            <a:ext cx="174625" cy="168910"/>
          </a:xfrm>
          <a:custGeom>
            <a:avLst/>
            <a:gdLst/>
            <a:ahLst/>
            <a:cxnLst/>
            <a:rect l="l" t="t" r="r" b="b"/>
            <a:pathLst>
              <a:path w="174625" h="168909">
                <a:moveTo>
                  <a:pt x="129540" y="0"/>
                </a:moveTo>
                <a:lnTo>
                  <a:pt x="75438" y="13716"/>
                </a:lnTo>
                <a:lnTo>
                  <a:pt x="31442" y="47063"/>
                </a:lnTo>
                <a:lnTo>
                  <a:pt x="3048" y="94488"/>
                </a:lnTo>
                <a:lnTo>
                  <a:pt x="0" y="108966"/>
                </a:lnTo>
                <a:lnTo>
                  <a:pt x="0" y="123444"/>
                </a:lnTo>
                <a:lnTo>
                  <a:pt x="23367" y="162429"/>
                </a:lnTo>
                <a:lnTo>
                  <a:pt x="54102" y="168402"/>
                </a:lnTo>
                <a:lnTo>
                  <a:pt x="69342" y="166116"/>
                </a:lnTo>
                <a:lnTo>
                  <a:pt x="119366" y="142114"/>
                </a:lnTo>
                <a:lnTo>
                  <a:pt x="151199" y="108855"/>
                </a:lnTo>
                <a:lnTo>
                  <a:pt x="172345" y="69613"/>
                </a:lnTo>
                <a:lnTo>
                  <a:pt x="174307" y="32236"/>
                </a:lnTo>
                <a:lnTo>
                  <a:pt x="148590" y="4571"/>
                </a:lnTo>
                <a:lnTo>
                  <a:pt x="139446" y="1523"/>
                </a:lnTo>
                <a:lnTo>
                  <a:pt x="12954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8614991" y="1142999"/>
            <a:ext cx="717550" cy="482601"/>
          </a:xfrm>
          <a:custGeom>
            <a:avLst/>
            <a:gdLst/>
            <a:ahLst/>
            <a:cxnLst/>
            <a:rect l="l" t="t" r="r" b="b"/>
            <a:pathLst>
              <a:path w="717550" h="482600">
                <a:moveTo>
                  <a:pt x="2143" y="0"/>
                </a:moveTo>
                <a:lnTo>
                  <a:pt x="0" y="30983"/>
                </a:lnTo>
                <a:lnTo>
                  <a:pt x="179" y="73913"/>
                </a:lnTo>
                <a:lnTo>
                  <a:pt x="941" y="95249"/>
                </a:lnTo>
                <a:lnTo>
                  <a:pt x="9912" y="168693"/>
                </a:lnTo>
                <a:lnTo>
                  <a:pt x="19628" y="216335"/>
                </a:lnTo>
                <a:lnTo>
                  <a:pt x="32313" y="261145"/>
                </a:lnTo>
                <a:lnTo>
                  <a:pt x="47904" y="303994"/>
                </a:lnTo>
                <a:lnTo>
                  <a:pt x="66341" y="345753"/>
                </a:lnTo>
                <a:lnTo>
                  <a:pt x="87561" y="387294"/>
                </a:lnTo>
                <a:lnTo>
                  <a:pt x="111502" y="429486"/>
                </a:lnTo>
                <a:lnTo>
                  <a:pt x="138101" y="473201"/>
                </a:lnTo>
                <a:lnTo>
                  <a:pt x="148007" y="482345"/>
                </a:lnTo>
                <a:lnTo>
                  <a:pt x="144959" y="461771"/>
                </a:lnTo>
                <a:lnTo>
                  <a:pt x="141911" y="439673"/>
                </a:lnTo>
                <a:lnTo>
                  <a:pt x="138893" y="394927"/>
                </a:lnTo>
                <a:lnTo>
                  <a:pt x="139113" y="348611"/>
                </a:lnTo>
                <a:lnTo>
                  <a:pt x="143433" y="302188"/>
                </a:lnTo>
                <a:lnTo>
                  <a:pt x="152715" y="257124"/>
                </a:lnTo>
                <a:lnTo>
                  <a:pt x="167819" y="214883"/>
                </a:lnTo>
                <a:lnTo>
                  <a:pt x="187631" y="182117"/>
                </a:lnTo>
                <a:lnTo>
                  <a:pt x="248220" y="142817"/>
                </a:lnTo>
                <a:lnTo>
                  <a:pt x="282604" y="146395"/>
                </a:lnTo>
                <a:lnTo>
                  <a:pt x="309551" y="171449"/>
                </a:lnTo>
                <a:lnTo>
                  <a:pt x="312599" y="174497"/>
                </a:lnTo>
                <a:lnTo>
                  <a:pt x="315647" y="175259"/>
                </a:lnTo>
                <a:lnTo>
                  <a:pt x="327839" y="132587"/>
                </a:lnTo>
                <a:lnTo>
                  <a:pt x="348968" y="94471"/>
                </a:lnTo>
                <a:lnTo>
                  <a:pt x="382758" y="60759"/>
                </a:lnTo>
                <a:lnTo>
                  <a:pt x="424272" y="36961"/>
                </a:lnTo>
                <a:lnTo>
                  <a:pt x="468572" y="28587"/>
                </a:lnTo>
                <a:lnTo>
                  <a:pt x="510719" y="41147"/>
                </a:lnTo>
                <a:lnTo>
                  <a:pt x="520625" y="48767"/>
                </a:lnTo>
                <a:lnTo>
                  <a:pt x="529007" y="58673"/>
                </a:lnTo>
                <a:lnTo>
                  <a:pt x="544425" y="99428"/>
                </a:lnTo>
                <a:lnTo>
                  <a:pt x="544824" y="144951"/>
                </a:lnTo>
                <a:lnTo>
                  <a:pt x="532170" y="189054"/>
                </a:lnTo>
                <a:lnTo>
                  <a:pt x="508433" y="225551"/>
                </a:lnTo>
                <a:lnTo>
                  <a:pt x="499289" y="233171"/>
                </a:lnTo>
                <a:lnTo>
                  <a:pt x="489383" y="240029"/>
                </a:lnTo>
                <a:lnTo>
                  <a:pt x="501575" y="245363"/>
                </a:lnTo>
                <a:lnTo>
                  <a:pt x="529718" y="277869"/>
                </a:lnTo>
                <a:lnTo>
                  <a:pt x="542376" y="322640"/>
                </a:lnTo>
                <a:lnTo>
                  <a:pt x="542254" y="370683"/>
                </a:lnTo>
                <a:lnTo>
                  <a:pt x="532055" y="413003"/>
                </a:lnTo>
                <a:lnTo>
                  <a:pt x="525959" y="426719"/>
                </a:lnTo>
                <a:lnTo>
                  <a:pt x="555677" y="399287"/>
                </a:lnTo>
                <a:lnTo>
                  <a:pt x="582347" y="370331"/>
                </a:lnTo>
                <a:lnTo>
                  <a:pt x="606731" y="339089"/>
                </a:lnTo>
                <a:lnTo>
                  <a:pt x="633423" y="298213"/>
                </a:lnTo>
                <a:lnTo>
                  <a:pt x="658156" y="252016"/>
                </a:lnTo>
                <a:lnTo>
                  <a:pt x="679926" y="202068"/>
                </a:lnTo>
                <a:lnTo>
                  <a:pt x="697724" y="149941"/>
                </a:lnTo>
                <a:lnTo>
                  <a:pt x="710544" y="97204"/>
                </a:lnTo>
                <a:lnTo>
                  <a:pt x="717379" y="45430"/>
                </a:lnTo>
                <a:lnTo>
                  <a:pt x="717234" y="0"/>
                </a:lnTo>
                <a:lnTo>
                  <a:pt x="214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1015" y="0"/>
                </a:moveTo>
                <a:lnTo>
                  <a:pt x="860421" y="0"/>
                </a:lnTo>
                <a:lnTo>
                  <a:pt x="861452" y="5911"/>
                </a:lnTo>
                <a:lnTo>
                  <a:pt x="863345" y="51815"/>
                </a:lnTo>
                <a:lnTo>
                  <a:pt x="855725" y="117347"/>
                </a:lnTo>
                <a:lnTo>
                  <a:pt x="830716" y="193068"/>
                </a:lnTo>
                <a:lnTo>
                  <a:pt x="810866" y="236592"/>
                </a:lnTo>
                <a:lnTo>
                  <a:pt x="788357" y="278985"/>
                </a:lnTo>
                <a:lnTo>
                  <a:pt x="763753" y="320067"/>
                </a:lnTo>
                <a:lnTo>
                  <a:pt x="737615" y="359663"/>
                </a:lnTo>
                <a:lnTo>
                  <a:pt x="686561" y="418337"/>
                </a:lnTo>
                <a:lnTo>
                  <a:pt x="634745" y="468629"/>
                </a:lnTo>
                <a:lnTo>
                  <a:pt x="581405" y="517397"/>
                </a:lnTo>
                <a:lnTo>
                  <a:pt x="525779" y="564641"/>
                </a:lnTo>
                <a:lnTo>
                  <a:pt x="467867" y="609599"/>
                </a:lnTo>
                <a:lnTo>
                  <a:pt x="447293" y="627125"/>
                </a:lnTo>
                <a:lnTo>
                  <a:pt x="426719" y="645413"/>
                </a:lnTo>
                <a:lnTo>
                  <a:pt x="405383" y="665225"/>
                </a:lnTo>
                <a:lnTo>
                  <a:pt x="404621" y="665225"/>
                </a:lnTo>
                <a:lnTo>
                  <a:pt x="400811" y="669035"/>
                </a:lnTo>
                <a:lnTo>
                  <a:pt x="398525" y="669035"/>
                </a:lnTo>
                <a:lnTo>
                  <a:pt x="397763" y="668273"/>
                </a:lnTo>
                <a:lnTo>
                  <a:pt x="423671" y="634745"/>
                </a:lnTo>
                <a:lnTo>
                  <a:pt x="450341" y="601217"/>
                </a:lnTo>
                <a:lnTo>
                  <a:pt x="476249" y="566165"/>
                </a:lnTo>
                <a:lnTo>
                  <a:pt x="498684" y="531161"/>
                </a:lnTo>
                <a:lnTo>
                  <a:pt x="523527" y="490296"/>
                </a:lnTo>
                <a:lnTo>
                  <a:pt x="547273" y="445855"/>
                </a:lnTo>
                <a:lnTo>
                  <a:pt x="566411" y="400126"/>
                </a:lnTo>
                <a:lnTo>
                  <a:pt x="577434" y="355393"/>
                </a:lnTo>
                <a:lnTo>
                  <a:pt x="576833" y="313943"/>
                </a:lnTo>
                <a:lnTo>
                  <a:pt x="573023" y="302513"/>
                </a:lnTo>
                <a:lnTo>
                  <a:pt x="566927" y="291845"/>
                </a:lnTo>
                <a:lnTo>
                  <a:pt x="540508" y="273364"/>
                </a:lnTo>
                <a:lnTo>
                  <a:pt x="504367" y="269266"/>
                </a:lnTo>
                <a:lnTo>
                  <a:pt x="465408" y="270362"/>
                </a:lnTo>
                <a:lnTo>
                  <a:pt x="430529" y="267461"/>
                </a:lnTo>
                <a:lnTo>
                  <a:pt x="397001" y="249173"/>
                </a:lnTo>
                <a:lnTo>
                  <a:pt x="383075" y="228712"/>
                </a:lnTo>
                <a:lnTo>
                  <a:pt x="367698" y="212926"/>
                </a:lnTo>
                <a:lnTo>
                  <a:pt x="320801" y="217169"/>
                </a:lnTo>
                <a:lnTo>
                  <a:pt x="291933" y="272771"/>
                </a:lnTo>
                <a:lnTo>
                  <a:pt x="281084" y="318630"/>
                </a:lnTo>
                <a:lnTo>
                  <a:pt x="274008" y="368433"/>
                </a:lnTo>
                <a:lnTo>
                  <a:pt x="270174" y="419868"/>
                </a:lnTo>
                <a:lnTo>
                  <a:pt x="269048" y="470622"/>
                </a:lnTo>
                <a:lnTo>
                  <a:pt x="270099" y="518381"/>
                </a:lnTo>
                <a:lnTo>
                  <a:pt x="272795" y="560831"/>
                </a:lnTo>
                <a:lnTo>
                  <a:pt x="276605" y="594359"/>
                </a:lnTo>
                <a:lnTo>
                  <a:pt x="281177" y="625601"/>
                </a:lnTo>
                <a:lnTo>
                  <a:pt x="287273" y="653795"/>
                </a:lnTo>
                <a:lnTo>
                  <a:pt x="281177" y="648461"/>
                </a:lnTo>
                <a:lnTo>
                  <a:pt x="275843" y="640841"/>
                </a:lnTo>
                <a:lnTo>
                  <a:pt x="250252" y="595470"/>
                </a:lnTo>
                <a:lnTo>
                  <a:pt x="223473" y="551859"/>
                </a:lnTo>
                <a:lnTo>
                  <a:pt x="196026" y="509501"/>
                </a:lnTo>
                <a:lnTo>
                  <a:pt x="168430" y="467884"/>
                </a:lnTo>
                <a:lnTo>
                  <a:pt x="141204" y="426501"/>
                </a:lnTo>
                <a:lnTo>
                  <a:pt x="114866" y="384843"/>
                </a:lnTo>
                <a:lnTo>
                  <a:pt x="89937" y="342399"/>
                </a:lnTo>
                <a:lnTo>
                  <a:pt x="66934" y="298661"/>
                </a:lnTo>
                <a:lnTo>
                  <a:pt x="46377" y="253120"/>
                </a:lnTo>
                <a:lnTo>
                  <a:pt x="28785" y="205266"/>
                </a:lnTo>
                <a:lnTo>
                  <a:pt x="14677" y="154590"/>
                </a:lnTo>
                <a:lnTo>
                  <a:pt x="4571" y="100583"/>
                </a:lnTo>
                <a:lnTo>
                  <a:pt x="0" y="50291"/>
                </a:lnTo>
                <a:lnTo>
                  <a:pt x="101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228600" y="20566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1"/>
          <p:cNvSpPr/>
          <p:nvPr/>
        </p:nvSpPr>
        <p:spPr>
          <a:xfrm>
            <a:off x="228600" y="29710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"/>
          <p:cNvSpPr txBox="1"/>
          <p:nvPr/>
        </p:nvSpPr>
        <p:spPr>
          <a:xfrm>
            <a:off x="764544" y="1925416"/>
            <a:ext cx="4463415" cy="1834514"/>
          </a:xfrm>
          <a:prstGeom prst="rect">
            <a:avLst/>
          </a:prstGeom>
        </p:spPr>
        <p:txBody>
          <a:bodyPr vert="horz" wrap="square" lIns="0" tIns="168195" rIns="0" bIns="0" rtlCol="0">
            <a:spAutoFit/>
          </a:bodyPr>
          <a:lstStyle/>
          <a:p>
            <a:pPr marL="374474" indent="-361781">
              <a:spcBef>
                <a:spcPts val="1325"/>
              </a:spcBef>
              <a:buSzPct val="109259"/>
              <a:buFont typeface="Wingdings"/>
              <a:buChar char=""/>
              <a:tabLst>
                <a:tab pos="373841" algn="l"/>
                <a:tab pos="374474" algn="l"/>
              </a:tabLst>
            </a:pPr>
            <a:r>
              <a:rPr sz="2700" spc="-4" dirty="0">
                <a:solidFill>
                  <a:srgbClr val="FFFFFF"/>
                </a:solidFill>
                <a:latin typeface="Arial"/>
                <a:cs typeface="Arial"/>
              </a:rPr>
              <a:t>Who are the</a:t>
            </a:r>
            <a:r>
              <a:rPr sz="27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facilitators?</a:t>
            </a:r>
            <a:endParaRPr sz="2700">
              <a:latin typeface="Arial"/>
              <a:cs typeface="Arial"/>
            </a:endParaRPr>
          </a:p>
          <a:p>
            <a:pPr marL="374474" indent="-361781">
              <a:spcBef>
                <a:spcPts val="1613"/>
              </a:spcBef>
              <a:buSzPct val="109259"/>
              <a:buFont typeface="Wingdings"/>
              <a:buChar char=""/>
              <a:tabLst>
                <a:tab pos="373841" algn="l"/>
                <a:tab pos="374474" algn="l"/>
              </a:tabLst>
            </a:pPr>
            <a:r>
              <a:rPr sz="2700" spc="-4" dirty="0">
                <a:solidFill>
                  <a:srgbClr val="FFFFFF"/>
                </a:solidFill>
                <a:latin typeface="Arial"/>
                <a:cs typeface="Arial"/>
              </a:rPr>
              <a:t>What is the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schedule?</a:t>
            </a:r>
            <a:endParaRPr sz="2700">
              <a:latin typeface="Arial"/>
              <a:cs typeface="Arial"/>
            </a:endParaRPr>
          </a:p>
          <a:p>
            <a:pPr marL="374474" indent="-361781">
              <a:spcBef>
                <a:spcPts val="1613"/>
              </a:spcBef>
              <a:buSzPct val="109259"/>
              <a:buFont typeface="Wingdings"/>
              <a:buChar char=""/>
              <a:tabLst>
                <a:tab pos="373841" algn="l"/>
                <a:tab pos="374474" algn="l"/>
              </a:tabLst>
            </a:pPr>
            <a:r>
              <a:rPr sz="2700" spc="-4" dirty="0">
                <a:solidFill>
                  <a:srgbClr val="FFFFFF"/>
                </a:solidFill>
                <a:latin typeface="Arial"/>
                <a:cs typeface="Arial"/>
              </a:rPr>
              <a:t>Where are the</a:t>
            </a:r>
            <a:r>
              <a:rPr sz="27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bathrooms?</a:t>
            </a:r>
            <a:endParaRPr sz="2700">
              <a:latin typeface="Arial"/>
              <a:cs typeface="Arial"/>
            </a:endParaRPr>
          </a:p>
        </p:txBody>
      </p:sp>
      <p:sp>
        <p:nvSpPr>
          <p:cNvPr id="15" name="object 13"/>
          <p:cNvSpPr/>
          <p:nvPr/>
        </p:nvSpPr>
        <p:spPr>
          <a:xfrm>
            <a:off x="228600" y="38854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4"/>
          <p:cNvSpPr/>
          <p:nvPr/>
        </p:nvSpPr>
        <p:spPr>
          <a:xfrm>
            <a:off x="228600" y="47998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5"/>
          <p:cNvSpPr/>
          <p:nvPr/>
        </p:nvSpPr>
        <p:spPr>
          <a:xfrm>
            <a:off x="228600" y="57142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6"/>
          <p:cNvSpPr/>
          <p:nvPr/>
        </p:nvSpPr>
        <p:spPr>
          <a:xfrm>
            <a:off x="228600" y="66286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7"/>
          <p:cNvSpPr/>
          <p:nvPr/>
        </p:nvSpPr>
        <p:spPr>
          <a:xfrm>
            <a:off x="240029" y="6728459"/>
            <a:ext cx="9589770" cy="812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8"/>
          <p:cNvSpPr txBox="1"/>
          <p:nvPr/>
        </p:nvSpPr>
        <p:spPr>
          <a:xfrm>
            <a:off x="9571738" y="7137149"/>
            <a:ext cx="174625" cy="330200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 marL="12693">
              <a:spcBef>
                <a:spcPts val="95"/>
              </a:spcBef>
            </a:pPr>
            <a:r>
              <a:rPr sz="2000" spc="-4" dirty="0">
                <a:solidFill>
                  <a:srgbClr val="F8E82F"/>
                </a:solidFill>
                <a:latin typeface="Franklin Gothic Book"/>
                <a:cs typeface="Franklin Gothic Book"/>
              </a:rPr>
              <a:t>2</a:t>
            </a:r>
            <a:endParaRPr sz="200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65607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" y="43956"/>
            <a:ext cx="184646" cy="369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398" tIns="45699" rIns="91398" bIns="45699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object 2"/>
          <p:cNvSpPr txBox="1">
            <a:spLocks noGrp="1"/>
          </p:cNvSpPr>
          <p:nvPr>
            <p:ph type="title"/>
          </p:nvPr>
        </p:nvSpPr>
        <p:spPr>
          <a:xfrm>
            <a:off x="548641" y="583570"/>
            <a:ext cx="5471160" cy="1129245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>
              <a:spcBef>
                <a:spcPts val="100"/>
              </a:spcBef>
            </a:pPr>
            <a:r>
              <a:rPr spc="-4" dirty="0"/>
              <a:t>Why </a:t>
            </a:r>
            <a:r>
              <a:rPr dirty="0"/>
              <a:t>a </a:t>
            </a:r>
            <a:r>
              <a:rPr spc="-4" dirty="0"/>
              <a:t>Trauma</a:t>
            </a:r>
            <a:r>
              <a:rPr spc="-70" dirty="0"/>
              <a:t> </a:t>
            </a:r>
            <a:r>
              <a:rPr spc="-4" dirty="0"/>
              <a:t>Workshop?</a:t>
            </a:r>
          </a:p>
        </p:txBody>
      </p:sp>
      <p:sp>
        <p:nvSpPr>
          <p:cNvPr id="20" name="object 3"/>
          <p:cNvSpPr/>
          <p:nvPr/>
        </p:nvSpPr>
        <p:spPr>
          <a:xfrm>
            <a:off x="228600" y="1142999"/>
            <a:ext cx="9601200" cy="914401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0" y="0"/>
                </a:moveTo>
                <a:lnTo>
                  <a:pt x="0" y="914400"/>
                </a:lnTo>
                <a:lnTo>
                  <a:pt x="9601200" y="914399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5"/>
          <p:cNvSpPr/>
          <p:nvPr/>
        </p:nvSpPr>
        <p:spPr>
          <a:xfrm>
            <a:off x="521208" y="1462277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6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75115" y="0"/>
                </a:moveTo>
                <a:lnTo>
                  <a:pt x="1015" y="0"/>
                </a:lnTo>
                <a:lnTo>
                  <a:pt x="0" y="50291"/>
                </a:lnTo>
                <a:lnTo>
                  <a:pt x="1523" y="76199"/>
                </a:lnTo>
                <a:lnTo>
                  <a:pt x="14677" y="154590"/>
                </a:lnTo>
                <a:lnTo>
                  <a:pt x="28785" y="205266"/>
                </a:lnTo>
                <a:lnTo>
                  <a:pt x="46377" y="253120"/>
                </a:lnTo>
                <a:lnTo>
                  <a:pt x="66934" y="298661"/>
                </a:lnTo>
                <a:lnTo>
                  <a:pt x="72972" y="310141"/>
                </a:lnTo>
                <a:lnTo>
                  <a:pt x="72972" y="30983"/>
                </a:lnTo>
                <a:lnTo>
                  <a:pt x="75115" y="0"/>
                </a:lnTo>
                <a:close/>
              </a:path>
              <a:path w="863600" h="669289">
                <a:moveTo>
                  <a:pt x="220979" y="548011"/>
                </a:moveTo>
                <a:lnTo>
                  <a:pt x="220979" y="482345"/>
                </a:lnTo>
                <a:lnTo>
                  <a:pt x="214883" y="478535"/>
                </a:lnTo>
                <a:lnTo>
                  <a:pt x="211073" y="473201"/>
                </a:lnTo>
                <a:lnTo>
                  <a:pt x="184474" y="429486"/>
                </a:lnTo>
                <a:lnTo>
                  <a:pt x="160533" y="387294"/>
                </a:lnTo>
                <a:lnTo>
                  <a:pt x="139313" y="345753"/>
                </a:lnTo>
                <a:lnTo>
                  <a:pt x="120877" y="303994"/>
                </a:lnTo>
                <a:lnTo>
                  <a:pt x="105285" y="261145"/>
                </a:lnTo>
                <a:lnTo>
                  <a:pt x="92600" y="216335"/>
                </a:lnTo>
                <a:lnTo>
                  <a:pt x="82884" y="168693"/>
                </a:lnTo>
                <a:lnTo>
                  <a:pt x="76199" y="117347"/>
                </a:lnTo>
                <a:lnTo>
                  <a:pt x="73151" y="73913"/>
                </a:lnTo>
                <a:lnTo>
                  <a:pt x="72972" y="30983"/>
                </a:lnTo>
                <a:lnTo>
                  <a:pt x="72972" y="310141"/>
                </a:lnTo>
                <a:lnTo>
                  <a:pt x="89937" y="342399"/>
                </a:lnTo>
                <a:lnTo>
                  <a:pt x="114866" y="384843"/>
                </a:lnTo>
                <a:lnTo>
                  <a:pt x="141204" y="426501"/>
                </a:lnTo>
                <a:lnTo>
                  <a:pt x="196026" y="509501"/>
                </a:lnTo>
                <a:lnTo>
                  <a:pt x="220979" y="548011"/>
                </a:lnTo>
                <a:close/>
              </a:path>
              <a:path w="863600" h="669289">
                <a:moveTo>
                  <a:pt x="617796" y="144951"/>
                </a:moveTo>
                <a:lnTo>
                  <a:pt x="617397" y="99428"/>
                </a:lnTo>
                <a:lnTo>
                  <a:pt x="601979" y="58673"/>
                </a:lnTo>
                <a:lnTo>
                  <a:pt x="541544" y="28587"/>
                </a:lnTo>
                <a:lnTo>
                  <a:pt x="497244" y="36961"/>
                </a:lnTo>
                <a:lnTo>
                  <a:pt x="455730" y="60759"/>
                </a:lnTo>
                <a:lnTo>
                  <a:pt x="421940" y="94471"/>
                </a:lnTo>
                <a:lnTo>
                  <a:pt x="400811" y="132587"/>
                </a:lnTo>
                <a:lnTo>
                  <a:pt x="388619" y="175259"/>
                </a:lnTo>
                <a:lnTo>
                  <a:pt x="385571" y="174497"/>
                </a:lnTo>
                <a:lnTo>
                  <a:pt x="382523" y="171449"/>
                </a:lnTo>
                <a:lnTo>
                  <a:pt x="355576" y="146395"/>
                </a:lnTo>
                <a:lnTo>
                  <a:pt x="321192" y="142817"/>
                </a:lnTo>
                <a:lnTo>
                  <a:pt x="286994" y="156222"/>
                </a:lnTo>
                <a:lnTo>
                  <a:pt x="249935" y="197357"/>
                </a:lnTo>
                <a:lnTo>
                  <a:pt x="225687" y="257124"/>
                </a:lnTo>
                <a:lnTo>
                  <a:pt x="216405" y="302188"/>
                </a:lnTo>
                <a:lnTo>
                  <a:pt x="212085" y="348611"/>
                </a:lnTo>
                <a:lnTo>
                  <a:pt x="211865" y="394927"/>
                </a:lnTo>
                <a:lnTo>
                  <a:pt x="214883" y="439673"/>
                </a:lnTo>
                <a:lnTo>
                  <a:pt x="217931" y="461771"/>
                </a:lnTo>
                <a:lnTo>
                  <a:pt x="220979" y="482345"/>
                </a:lnTo>
                <a:lnTo>
                  <a:pt x="220979" y="548011"/>
                </a:lnTo>
                <a:lnTo>
                  <a:pt x="223473" y="551859"/>
                </a:lnTo>
                <a:lnTo>
                  <a:pt x="250252" y="595470"/>
                </a:lnTo>
                <a:lnTo>
                  <a:pt x="269048" y="628793"/>
                </a:lnTo>
                <a:lnTo>
                  <a:pt x="269048" y="470622"/>
                </a:lnTo>
                <a:lnTo>
                  <a:pt x="270174" y="419868"/>
                </a:lnTo>
                <a:lnTo>
                  <a:pt x="274008" y="368433"/>
                </a:lnTo>
                <a:lnTo>
                  <a:pt x="281084" y="318630"/>
                </a:lnTo>
                <a:lnTo>
                  <a:pt x="291933" y="272771"/>
                </a:lnTo>
                <a:lnTo>
                  <a:pt x="307085" y="233171"/>
                </a:lnTo>
                <a:lnTo>
                  <a:pt x="347922" y="207263"/>
                </a:lnTo>
                <a:lnTo>
                  <a:pt x="367698" y="212926"/>
                </a:lnTo>
                <a:lnTo>
                  <a:pt x="383075" y="228712"/>
                </a:lnTo>
                <a:lnTo>
                  <a:pt x="397001" y="249173"/>
                </a:lnTo>
                <a:lnTo>
                  <a:pt x="397763" y="249935"/>
                </a:lnTo>
                <a:lnTo>
                  <a:pt x="397763" y="188975"/>
                </a:lnTo>
                <a:lnTo>
                  <a:pt x="400811" y="174497"/>
                </a:lnTo>
                <a:lnTo>
                  <a:pt x="429206" y="127072"/>
                </a:lnTo>
                <a:lnTo>
                  <a:pt x="473201" y="93725"/>
                </a:lnTo>
                <a:lnTo>
                  <a:pt x="515873" y="80771"/>
                </a:lnTo>
                <a:lnTo>
                  <a:pt x="527303" y="80009"/>
                </a:lnTo>
                <a:lnTo>
                  <a:pt x="537209" y="81533"/>
                </a:lnTo>
                <a:lnTo>
                  <a:pt x="546353" y="84581"/>
                </a:lnTo>
                <a:lnTo>
                  <a:pt x="572071" y="112246"/>
                </a:lnTo>
                <a:lnTo>
                  <a:pt x="572071" y="233303"/>
                </a:lnTo>
                <a:lnTo>
                  <a:pt x="572261" y="233171"/>
                </a:lnTo>
                <a:lnTo>
                  <a:pt x="581405" y="225551"/>
                </a:lnTo>
                <a:lnTo>
                  <a:pt x="605142" y="189054"/>
                </a:lnTo>
                <a:lnTo>
                  <a:pt x="617796" y="144951"/>
                </a:lnTo>
                <a:close/>
              </a:path>
              <a:path w="863600" h="669289">
                <a:moveTo>
                  <a:pt x="287273" y="653795"/>
                </a:moveTo>
                <a:lnTo>
                  <a:pt x="276605" y="594359"/>
                </a:lnTo>
                <a:lnTo>
                  <a:pt x="270099" y="518381"/>
                </a:lnTo>
                <a:lnTo>
                  <a:pt x="269048" y="470622"/>
                </a:lnTo>
                <a:lnTo>
                  <a:pt x="269048" y="628793"/>
                </a:lnTo>
                <a:lnTo>
                  <a:pt x="275843" y="640841"/>
                </a:lnTo>
                <a:lnTo>
                  <a:pt x="281177" y="648461"/>
                </a:lnTo>
                <a:lnTo>
                  <a:pt x="287273" y="653795"/>
                </a:lnTo>
                <a:close/>
              </a:path>
              <a:path w="863600" h="669289">
                <a:moveTo>
                  <a:pt x="572071" y="233303"/>
                </a:moveTo>
                <a:lnTo>
                  <a:pt x="572071" y="112246"/>
                </a:lnTo>
                <a:lnTo>
                  <a:pt x="570109" y="149623"/>
                </a:lnTo>
                <a:lnTo>
                  <a:pt x="548963" y="188865"/>
                </a:lnTo>
                <a:lnTo>
                  <a:pt x="517130" y="222124"/>
                </a:lnTo>
                <a:lnTo>
                  <a:pt x="483107" y="241553"/>
                </a:lnTo>
                <a:lnTo>
                  <a:pt x="467105" y="246125"/>
                </a:lnTo>
                <a:lnTo>
                  <a:pt x="451865" y="248411"/>
                </a:lnTo>
                <a:lnTo>
                  <a:pt x="436625" y="247649"/>
                </a:lnTo>
                <a:lnTo>
                  <a:pt x="421131" y="242439"/>
                </a:lnTo>
                <a:lnTo>
                  <a:pt x="409374" y="232671"/>
                </a:lnTo>
                <a:lnTo>
                  <a:pt x="401528" y="219344"/>
                </a:lnTo>
                <a:lnTo>
                  <a:pt x="397763" y="203453"/>
                </a:lnTo>
                <a:lnTo>
                  <a:pt x="397763" y="249935"/>
                </a:lnTo>
                <a:lnTo>
                  <a:pt x="465408" y="270362"/>
                </a:lnTo>
                <a:lnTo>
                  <a:pt x="504367" y="269266"/>
                </a:lnTo>
                <a:lnTo>
                  <a:pt x="540508" y="273364"/>
                </a:lnTo>
                <a:lnTo>
                  <a:pt x="562355" y="288647"/>
                </a:lnTo>
                <a:lnTo>
                  <a:pt x="562355" y="240029"/>
                </a:lnTo>
                <a:lnTo>
                  <a:pt x="572071" y="233303"/>
                </a:lnTo>
                <a:close/>
              </a:path>
              <a:path w="863600" h="669289">
                <a:moveTo>
                  <a:pt x="577434" y="520770"/>
                </a:moveTo>
                <a:lnTo>
                  <a:pt x="577434" y="355393"/>
                </a:lnTo>
                <a:lnTo>
                  <a:pt x="566411" y="400126"/>
                </a:lnTo>
                <a:lnTo>
                  <a:pt x="547273" y="445855"/>
                </a:lnTo>
                <a:lnTo>
                  <a:pt x="523527" y="490296"/>
                </a:lnTo>
                <a:lnTo>
                  <a:pt x="498684" y="531161"/>
                </a:lnTo>
                <a:lnTo>
                  <a:pt x="476249" y="566165"/>
                </a:lnTo>
                <a:lnTo>
                  <a:pt x="450341" y="601217"/>
                </a:lnTo>
                <a:lnTo>
                  <a:pt x="423671" y="634745"/>
                </a:lnTo>
                <a:lnTo>
                  <a:pt x="397763" y="668273"/>
                </a:lnTo>
                <a:lnTo>
                  <a:pt x="398525" y="669035"/>
                </a:lnTo>
                <a:lnTo>
                  <a:pt x="400811" y="669035"/>
                </a:lnTo>
                <a:lnTo>
                  <a:pt x="404621" y="665225"/>
                </a:lnTo>
                <a:lnTo>
                  <a:pt x="405383" y="665225"/>
                </a:lnTo>
                <a:lnTo>
                  <a:pt x="426719" y="645413"/>
                </a:lnTo>
                <a:lnTo>
                  <a:pt x="447293" y="627125"/>
                </a:lnTo>
                <a:lnTo>
                  <a:pt x="467867" y="609599"/>
                </a:lnTo>
                <a:lnTo>
                  <a:pt x="525779" y="564641"/>
                </a:lnTo>
                <a:lnTo>
                  <a:pt x="577434" y="520770"/>
                </a:lnTo>
                <a:close/>
              </a:path>
              <a:path w="863600" h="669289">
                <a:moveTo>
                  <a:pt x="615348" y="322640"/>
                </a:moveTo>
                <a:lnTo>
                  <a:pt x="602690" y="277869"/>
                </a:lnTo>
                <a:lnTo>
                  <a:pt x="574547" y="245363"/>
                </a:lnTo>
                <a:lnTo>
                  <a:pt x="562355" y="240029"/>
                </a:lnTo>
                <a:lnTo>
                  <a:pt x="562355" y="288647"/>
                </a:lnTo>
                <a:lnTo>
                  <a:pt x="566927" y="291845"/>
                </a:lnTo>
                <a:lnTo>
                  <a:pt x="573023" y="302513"/>
                </a:lnTo>
                <a:lnTo>
                  <a:pt x="576833" y="313943"/>
                </a:lnTo>
                <a:lnTo>
                  <a:pt x="577434" y="355393"/>
                </a:lnTo>
                <a:lnTo>
                  <a:pt x="577434" y="520770"/>
                </a:lnTo>
                <a:lnTo>
                  <a:pt x="581405" y="517397"/>
                </a:lnTo>
                <a:lnTo>
                  <a:pt x="598931" y="501374"/>
                </a:lnTo>
                <a:lnTo>
                  <a:pt x="598931" y="426719"/>
                </a:lnTo>
                <a:lnTo>
                  <a:pt x="605027" y="413003"/>
                </a:lnTo>
                <a:lnTo>
                  <a:pt x="615226" y="370683"/>
                </a:lnTo>
                <a:lnTo>
                  <a:pt x="615348" y="322640"/>
                </a:lnTo>
                <a:close/>
              </a:path>
              <a:path w="863600" h="669289">
                <a:moveTo>
                  <a:pt x="790351" y="275229"/>
                </a:moveTo>
                <a:lnTo>
                  <a:pt x="790351" y="45430"/>
                </a:lnTo>
                <a:lnTo>
                  <a:pt x="783517" y="97204"/>
                </a:lnTo>
                <a:lnTo>
                  <a:pt x="770697" y="149941"/>
                </a:lnTo>
                <a:lnTo>
                  <a:pt x="752898" y="202068"/>
                </a:lnTo>
                <a:lnTo>
                  <a:pt x="731129" y="252016"/>
                </a:lnTo>
                <a:lnTo>
                  <a:pt x="706395" y="298213"/>
                </a:lnTo>
                <a:lnTo>
                  <a:pt x="679703" y="339089"/>
                </a:lnTo>
                <a:lnTo>
                  <a:pt x="655319" y="370331"/>
                </a:lnTo>
                <a:lnTo>
                  <a:pt x="628649" y="399287"/>
                </a:lnTo>
                <a:lnTo>
                  <a:pt x="598931" y="426719"/>
                </a:lnTo>
                <a:lnTo>
                  <a:pt x="598931" y="501374"/>
                </a:lnTo>
                <a:lnTo>
                  <a:pt x="634745" y="468629"/>
                </a:lnTo>
                <a:lnTo>
                  <a:pt x="686561" y="418337"/>
                </a:lnTo>
                <a:lnTo>
                  <a:pt x="713993" y="389381"/>
                </a:lnTo>
                <a:lnTo>
                  <a:pt x="763753" y="320067"/>
                </a:lnTo>
                <a:lnTo>
                  <a:pt x="788357" y="278985"/>
                </a:lnTo>
                <a:lnTo>
                  <a:pt x="790351" y="275229"/>
                </a:lnTo>
                <a:close/>
              </a:path>
              <a:path w="863600" h="669289">
                <a:moveTo>
                  <a:pt x="863345" y="51815"/>
                </a:moveTo>
                <a:lnTo>
                  <a:pt x="861452" y="5911"/>
                </a:lnTo>
                <a:lnTo>
                  <a:pt x="860421" y="0"/>
                </a:lnTo>
                <a:lnTo>
                  <a:pt x="790206" y="0"/>
                </a:lnTo>
                <a:lnTo>
                  <a:pt x="790351" y="275229"/>
                </a:lnTo>
                <a:lnTo>
                  <a:pt x="810866" y="236592"/>
                </a:lnTo>
                <a:lnTo>
                  <a:pt x="830716" y="193068"/>
                </a:lnTo>
                <a:lnTo>
                  <a:pt x="847343" y="148589"/>
                </a:lnTo>
                <a:lnTo>
                  <a:pt x="861059" y="85343"/>
                </a:lnTo>
                <a:lnTo>
                  <a:pt x="863345" y="518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7"/>
          <p:cNvSpPr/>
          <p:nvPr/>
        </p:nvSpPr>
        <p:spPr>
          <a:xfrm>
            <a:off x="8939787" y="1223010"/>
            <a:ext cx="174625" cy="168910"/>
          </a:xfrm>
          <a:custGeom>
            <a:avLst/>
            <a:gdLst/>
            <a:ahLst/>
            <a:cxnLst/>
            <a:rect l="l" t="t" r="r" b="b"/>
            <a:pathLst>
              <a:path w="174625" h="168909">
                <a:moveTo>
                  <a:pt x="129540" y="0"/>
                </a:moveTo>
                <a:lnTo>
                  <a:pt x="75438" y="13716"/>
                </a:lnTo>
                <a:lnTo>
                  <a:pt x="31442" y="47063"/>
                </a:lnTo>
                <a:lnTo>
                  <a:pt x="3048" y="94488"/>
                </a:lnTo>
                <a:lnTo>
                  <a:pt x="0" y="108966"/>
                </a:lnTo>
                <a:lnTo>
                  <a:pt x="0" y="123444"/>
                </a:lnTo>
                <a:lnTo>
                  <a:pt x="23367" y="162429"/>
                </a:lnTo>
                <a:lnTo>
                  <a:pt x="54102" y="168402"/>
                </a:lnTo>
                <a:lnTo>
                  <a:pt x="69342" y="166116"/>
                </a:lnTo>
                <a:lnTo>
                  <a:pt x="119366" y="142114"/>
                </a:lnTo>
                <a:lnTo>
                  <a:pt x="151199" y="108855"/>
                </a:lnTo>
                <a:lnTo>
                  <a:pt x="172345" y="69613"/>
                </a:lnTo>
                <a:lnTo>
                  <a:pt x="174307" y="32236"/>
                </a:lnTo>
                <a:lnTo>
                  <a:pt x="148590" y="4571"/>
                </a:lnTo>
                <a:lnTo>
                  <a:pt x="139446" y="1523"/>
                </a:lnTo>
                <a:lnTo>
                  <a:pt x="12954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8"/>
          <p:cNvSpPr/>
          <p:nvPr/>
        </p:nvSpPr>
        <p:spPr>
          <a:xfrm>
            <a:off x="8614991" y="1142999"/>
            <a:ext cx="717550" cy="482601"/>
          </a:xfrm>
          <a:custGeom>
            <a:avLst/>
            <a:gdLst/>
            <a:ahLst/>
            <a:cxnLst/>
            <a:rect l="l" t="t" r="r" b="b"/>
            <a:pathLst>
              <a:path w="717550" h="482600">
                <a:moveTo>
                  <a:pt x="2143" y="0"/>
                </a:moveTo>
                <a:lnTo>
                  <a:pt x="0" y="30983"/>
                </a:lnTo>
                <a:lnTo>
                  <a:pt x="179" y="73913"/>
                </a:lnTo>
                <a:lnTo>
                  <a:pt x="941" y="95249"/>
                </a:lnTo>
                <a:lnTo>
                  <a:pt x="9912" y="168693"/>
                </a:lnTo>
                <a:lnTo>
                  <a:pt x="19628" y="216335"/>
                </a:lnTo>
                <a:lnTo>
                  <a:pt x="32313" y="261145"/>
                </a:lnTo>
                <a:lnTo>
                  <a:pt x="47904" y="303994"/>
                </a:lnTo>
                <a:lnTo>
                  <a:pt x="66341" y="345753"/>
                </a:lnTo>
                <a:lnTo>
                  <a:pt x="87561" y="387294"/>
                </a:lnTo>
                <a:lnTo>
                  <a:pt x="111502" y="429486"/>
                </a:lnTo>
                <a:lnTo>
                  <a:pt x="138101" y="473201"/>
                </a:lnTo>
                <a:lnTo>
                  <a:pt x="148007" y="482345"/>
                </a:lnTo>
                <a:lnTo>
                  <a:pt x="144959" y="461771"/>
                </a:lnTo>
                <a:lnTo>
                  <a:pt x="141911" y="439673"/>
                </a:lnTo>
                <a:lnTo>
                  <a:pt x="138893" y="394927"/>
                </a:lnTo>
                <a:lnTo>
                  <a:pt x="139113" y="348611"/>
                </a:lnTo>
                <a:lnTo>
                  <a:pt x="143433" y="302188"/>
                </a:lnTo>
                <a:lnTo>
                  <a:pt x="152715" y="257124"/>
                </a:lnTo>
                <a:lnTo>
                  <a:pt x="167819" y="214883"/>
                </a:lnTo>
                <a:lnTo>
                  <a:pt x="187631" y="182117"/>
                </a:lnTo>
                <a:lnTo>
                  <a:pt x="248220" y="142817"/>
                </a:lnTo>
                <a:lnTo>
                  <a:pt x="282604" y="146395"/>
                </a:lnTo>
                <a:lnTo>
                  <a:pt x="309551" y="171449"/>
                </a:lnTo>
                <a:lnTo>
                  <a:pt x="312599" y="174497"/>
                </a:lnTo>
                <a:lnTo>
                  <a:pt x="315647" y="175259"/>
                </a:lnTo>
                <a:lnTo>
                  <a:pt x="327839" y="132587"/>
                </a:lnTo>
                <a:lnTo>
                  <a:pt x="348968" y="94471"/>
                </a:lnTo>
                <a:lnTo>
                  <a:pt x="382758" y="60759"/>
                </a:lnTo>
                <a:lnTo>
                  <a:pt x="424272" y="36961"/>
                </a:lnTo>
                <a:lnTo>
                  <a:pt x="468572" y="28587"/>
                </a:lnTo>
                <a:lnTo>
                  <a:pt x="510719" y="41147"/>
                </a:lnTo>
                <a:lnTo>
                  <a:pt x="520625" y="48767"/>
                </a:lnTo>
                <a:lnTo>
                  <a:pt x="529007" y="58673"/>
                </a:lnTo>
                <a:lnTo>
                  <a:pt x="544425" y="99428"/>
                </a:lnTo>
                <a:lnTo>
                  <a:pt x="544824" y="144951"/>
                </a:lnTo>
                <a:lnTo>
                  <a:pt x="532170" y="189054"/>
                </a:lnTo>
                <a:lnTo>
                  <a:pt x="508433" y="225551"/>
                </a:lnTo>
                <a:lnTo>
                  <a:pt x="499289" y="233171"/>
                </a:lnTo>
                <a:lnTo>
                  <a:pt x="489383" y="240029"/>
                </a:lnTo>
                <a:lnTo>
                  <a:pt x="501575" y="245363"/>
                </a:lnTo>
                <a:lnTo>
                  <a:pt x="529718" y="277869"/>
                </a:lnTo>
                <a:lnTo>
                  <a:pt x="542376" y="322640"/>
                </a:lnTo>
                <a:lnTo>
                  <a:pt x="542254" y="370683"/>
                </a:lnTo>
                <a:lnTo>
                  <a:pt x="532055" y="413003"/>
                </a:lnTo>
                <a:lnTo>
                  <a:pt x="525959" y="426719"/>
                </a:lnTo>
                <a:lnTo>
                  <a:pt x="555677" y="399287"/>
                </a:lnTo>
                <a:lnTo>
                  <a:pt x="582347" y="370331"/>
                </a:lnTo>
                <a:lnTo>
                  <a:pt x="606731" y="339089"/>
                </a:lnTo>
                <a:lnTo>
                  <a:pt x="633423" y="298213"/>
                </a:lnTo>
                <a:lnTo>
                  <a:pt x="658156" y="252016"/>
                </a:lnTo>
                <a:lnTo>
                  <a:pt x="679926" y="202068"/>
                </a:lnTo>
                <a:lnTo>
                  <a:pt x="697724" y="149941"/>
                </a:lnTo>
                <a:lnTo>
                  <a:pt x="710544" y="97204"/>
                </a:lnTo>
                <a:lnTo>
                  <a:pt x="717379" y="45430"/>
                </a:lnTo>
                <a:lnTo>
                  <a:pt x="717234" y="0"/>
                </a:lnTo>
                <a:lnTo>
                  <a:pt x="214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9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1015" y="0"/>
                </a:moveTo>
                <a:lnTo>
                  <a:pt x="860421" y="0"/>
                </a:lnTo>
                <a:lnTo>
                  <a:pt x="861452" y="5911"/>
                </a:lnTo>
                <a:lnTo>
                  <a:pt x="863345" y="51815"/>
                </a:lnTo>
                <a:lnTo>
                  <a:pt x="855725" y="117347"/>
                </a:lnTo>
                <a:lnTo>
                  <a:pt x="830716" y="193068"/>
                </a:lnTo>
                <a:lnTo>
                  <a:pt x="810866" y="236592"/>
                </a:lnTo>
                <a:lnTo>
                  <a:pt x="788357" y="278985"/>
                </a:lnTo>
                <a:lnTo>
                  <a:pt x="763753" y="320067"/>
                </a:lnTo>
                <a:lnTo>
                  <a:pt x="737615" y="359663"/>
                </a:lnTo>
                <a:lnTo>
                  <a:pt x="686561" y="418337"/>
                </a:lnTo>
                <a:lnTo>
                  <a:pt x="634745" y="468629"/>
                </a:lnTo>
                <a:lnTo>
                  <a:pt x="581405" y="517397"/>
                </a:lnTo>
                <a:lnTo>
                  <a:pt x="525779" y="564641"/>
                </a:lnTo>
                <a:lnTo>
                  <a:pt x="467867" y="609599"/>
                </a:lnTo>
                <a:lnTo>
                  <a:pt x="447293" y="627125"/>
                </a:lnTo>
                <a:lnTo>
                  <a:pt x="426719" y="645413"/>
                </a:lnTo>
                <a:lnTo>
                  <a:pt x="405383" y="665225"/>
                </a:lnTo>
                <a:lnTo>
                  <a:pt x="404621" y="665225"/>
                </a:lnTo>
                <a:lnTo>
                  <a:pt x="400811" y="669035"/>
                </a:lnTo>
                <a:lnTo>
                  <a:pt x="398525" y="669035"/>
                </a:lnTo>
                <a:lnTo>
                  <a:pt x="397763" y="668273"/>
                </a:lnTo>
                <a:lnTo>
                  <a:pt x="423671" y="634745"/>
                </a:lnTo>
                <a:lnTo>
                  <a:pt x="450341" y="601217"/>
                </a:lnTo>
                <a:lnTo>
                  <a:pt x="476249" y="566165"/>
                </a:lnTo>
                <a:lnTo>
                  <a:pt x="498684" y="531161"/>
                </a:lnTo>
                <a:lnTo>
                  <a:pt x="523527" y="490296"/>
                </a:lnTo>
                <a:lnTo>
                  <a:pt x="547273" y="445855"/>
                </a:lnTo>
                <a:lnTo>
                  <a:pt x="566411" y="400126"/>
                </a:lnTo>
                <a:lnTo>
                  <a:pt x="577434" y="355393"/>
                </a:lnTo>
                <a:lnTo>
                  <a:pt x="576833" y="313943"/>
                </a:lnTo>
                <a:lnTo>
                  <a:pt x="573023" y="302513"/>
                </a:lnTo>
                <a:lnTo>
                  <a:pt x="566927" y="291845"/>
                </a:lnTo>
                <a:lnTo>
                  <a:pt x="540508" y="273364"/>
                </a:lnTo>
                <a:lnTo>
                  <a:pt x="504367" y="269266"/>
                </a:lnTo>
                <a:lnTo>
                  <a:pt x="465408" y="270362"/>
                </a:lnTo>
                <a:lnTo>
                  <a:pt x="430529" y="267461"/>
                </a:lnTo>
                <a:lnTo>
                  <a:pt x="397001" y="249173"/>
                </a:lnTo>
                <a:lnTo>
                  <a:pt x="383075" y="228712"/>
                </a:lnTo>
                <a:lnTo>
                  <a:pt x="367698" y="212926"/>
                </a:lnTo>
                <a:lnTo>
                  <a:pt x="320801" y="217169"/>
                </a:lnTo>
                <a:lnTo>
                  <a:pt x="291933" y="272771"/>
                </a:lnTo>
                <a:lnTo>
                  <a:pt x="281084" y="318630"/>
                </a:lnTo>
                <a:lnTo>
                  <a:pt x="274008" y="368433"/>
                </a:lnTo>
                <a:lnTo>
                  <a:pt x="270174" y="419868"/>
                </a:lnTo>
                <a:lnTo>
                  <a:pt x="269048" y="470622"/>
                </a:lnTo>
                <a:lnTo>
                  <a:pt x="270099" y="518381"/>
                </a:lnTo>
                <a:lnTo>
                  <a:pt x="272795" y="560831"/>
                </a:lnTo>
                <a:lnTo>
                  <a:pt x="276605" y="594359"/>
                </a:lnTo>
                <a:lnTo>
                  <a:pt x="281177" y="625601"/>
                </a:lnTo>
                <a:lnTo>
                  <a:pt x="287273" y="653795"/>
                </a:lnTo>
                <a:lnTo>
                  <a:pt x="281177" y="648461"/>
                </a:lnTo>
                <a:lnTo>
                  <a:pt x="275843" y="640841"/>
                </a:lnTo>
                <a:lnTo>
                  <a:pt x="250252" y="595470"/>
                </a:lnTo>
                <a:lnTo>
                  <a:pt x="223473" y="551859"/>
                </a:lnTo>
                <a:lnTo>
                  <a:pt x="196026" y="509501"/>
                </a:lnTo>
                <a:lnTo>
                  <a:pt x="168430" y="467884"/>
                </a:lnTo>
                <a:lnTo>
                  <a:pt x="141204" y="426501"/>
                </a:lnTo>
                <a:lnTo>
                  <a:pt x="114866" y="384843"/>
                </a:lnTo>
                <a:lnTo>
                  <a:pt x="89937" y="342399"/>
                </a:lnTo>
                <a:lnTo>
                  <a:pt x="66934" y="298661"/>
                </a:lnTo>
                <a:lnTo>
                  <a:pt x="46377" y="253120"/>
                </a:lnTo>
                <a:lnTo>
                  <a:pt x="28785" y="205266"/>
                </a:lnTo>
                <a:lnTo>
                  <a:pt x="14677" y="154590"/>
                </a:lnTo>
                <a:lnTo>
                  <a:pt x="4571" y="100583"/>
                </a:lnTo>
                <a:lnTo>
                  <a:pt x="0" y="50291"/>
                </a:lnTo>
                <a:lnTo>
                  <a:pt x="101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0"/>
          <p:cNvSpPr/>
          <p:nvPr/>
        </p:nvSpPr>
        <p:spPr>
          <a:xfrm>
            <a:off x="228600" y="20566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11"/>
          <p:cNvSpPr/>
          <p:nvPr/>
        </p:nvSpPr>
        <p:spPr>
          <a:xfrm>
            <a:off x="228600" y="29710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12"/>
          <p:cNvSpPr/>
          <p:nvPr/>
        </p:nvSpPr>
        <p:spPr>
          <a:xfrm>
            <a:off x="228600" y="38854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3"/>
          <p:cNvSpPr/>
          <p:nvPr/>
        </p:nvSpPr>
        <p:spPr>
          <a:xfrm>
            <a:off x="228600" y="47998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4"/>
          <p:cNvSpPr txBox="1"/>
          <p:nvPr/>
        </p:nvSpPr>
        <p:spPr>
          <a:xfrm>
            <a:off x="922279" y="2261110"/>
            <a:ext cx="7693659" cy="3501177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374474" marR="1233861" indent="-361781">
              <a:spcBef>
                <a:spcPts val="100"/>
              </a:spcBef>
              <a:buSzPct val="108928"/>
              <a:buFont typeface="Wingdings"/>
              <a:buChar char=""/>
              <a:tabLst>
                <a:tab pos="373841" algn="l"/>
                <a:tab pos="37447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Many children in foster care have</a:t>
            </a:r>
            <a:r>
              <a:rPr sz="2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lived  through traumatic</a:t>
            </a:r>
            <a:r>
              <a:rPr sz="28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experiences.</a:t>
            </a:r>
            <a:endParaRPr sz="2800" dirty="0">
              <a:latin typeface="Arial"/>
              <a:cs typeface="Arial"/>
            </a:endParaRPr>
          </a:p>
          <a:p>
            <a:pPr marL="374474" marR="5080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373841" algn="l"/>
                <a:tab pos="37447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Children bring their traumas with them into our  homes.</a:t>
            </a:r>
            <a:endParaRPr sz="2800" dirty="0">
              <a:latin typeface="Arial"/>
              <a:cs typeface="Arial"/>
            </a:endParaRPr>
          </a:p>
          <a:p>
            <a:pPr marL="374474" marR="559174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373841" algn="l"/>
                <a:tab pos="37447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Trauma affects a child’s behavior,</a:t>
            </a:r>
            <a:r>
              <a:rPr sz="28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feelings,  relationships, and view of the world in  profound</a:t>
            </a:r>
            <a:r>
              <a:rPr sz="28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ways.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2" name="object 15"/>
          <p:cNvSpPr/>
          <p:nvPr/>
        </p:nvSpPr>
        <p:spPr>
          <a:xfrm>
            <a:off x="228600" y="57142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16"/>
          <p:cNvSpPr/>
          <p:nvPr/>
        </p:nvSpPr>
        <p:spPr>
          <a:xfrm>
            <a:off x="228600" y="66286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17"/>
          <p:cNvSpPr/>
          <p:nvPr/>
        </p:nvSpPr>
        <p:spPr>
          <a:xfrm>
            <a:off x="240029" y="6728459"/>
            <a:ext cx="9589770" cy="812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18"/>
          <p:cNvSpPr txBox="1"/>
          <p:nvPr/>
        </p:nvSpPr>
        <p:spPr>
          <a:xfrm>
            <a:off x="8299959" y="6275322"/>
            <a:ext cx="1446530" cy="1233889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>
              <a:spcBef>
                <a:spcPts val="100"/>
              </a:spcBef>
            </a:pPr>
            <a:r>
              <a:rPr i="1" spc="-4" dirty="0">
                <a:solidFill>
                  <a:srgbClr val="FFE831"/>
                </a:solidFill>
                <a:latin typeface="Arial"/>
                <a:cs typeface="Arial"/>
              </a:rPr>
              <a:t>(Continued)</a:t>
            </a:r>
            <a:endParaRPr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spcBef>
                <a:spcPts val="20"/>
              </a:spcBef>
            </a:pPr>
            <a:endParaRPr sz="2000">
              <a:latin typeface="Times New Roman"/>
              <a:cs typeface="Times New Roman"/>
            </a:endParaRPr>
          </a:p>
          <a:p>
            <a:pPr marR="5080" algn="r">
              <a:spcBef>
                <a:spcPts val="4"/>
              </a:spcBef>
            </a:pPr>
            <a:r>
              <a:rPr sz="2000" spc="-4" dirty="0">
                <a:solidFill>
                  <a:srgbClr val="F8E82F"/>
                </a:solidFill>
                <a:latin typeface="Franklin Gothic Book"/>
                <a:cs typeface="Franklin Gothic Book"/>
              </a:rPr>
              <a:t>4</a:t>
            </a:r>
            <a:endParaRPr sz="200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43568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548639" y="568330"/>
            <a:ext cx="4655820" cy="1129245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>
              <a:spcBef>
                <a:spcPts val="100"/>
              </a:spcBef>
            </a:pPr>
            <a:r>
              <a:rPr spc="-4" dirty="0"/>
              <a:t>Feelings</a:t>
            </a:r>
            <a:r>
              <a:rPr spc="-90" dirty="0"/>
              <a:t> </a:t>
            </a:r>
            <a:r>
              <a:rPr spc="-4" dirty="0"/>
              <a:t>Thermometer</a:t>
            </a:r>
          </a:p>
        </p:txBody>
      </p:sp>
      <p:sp>
        <p:nvSpPr>
          <p:cNvPr id="5" name="object 3"/>
          <p:cNvSpPr/>
          <p:nvPr/>
        </p:nvSpPr>
        <p:spPr>
          <a:xfrm>
            <a:off x="228600" y="1142999"/>
            <a:ext cx="9601200" cy="914401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0" y="0"/>
                </a:moveTo>
                <a:lnTo>
                  <a:pt x="0" y="914400"/>
                </a:lnTo>
                <a:lnTo>
                  <a:pt x="9601200" y="914399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521208" y="1462277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75115" y="0"/>
                </a:moveTo>
                <a:lnTo>
                  <a:pt x="1015" y="0"/>
                </a:lnTo>
                <a:lnTo>
                  <a:pt x="0" y="50291"/>
                </a:lnTo>
                <a:lnTo>
                  <a:pt x="1523" y="76199"/>
                </a:lnTo>
                <a:lnTo>
                  <a:pt x="14677" y="154590"/>
                </a:lnTo>
                <a:lnTo>
                  <a:pt x="28785" y="205266"/>
                </a:lnTo>
                <a:lnTo>
                  <a:pt x="46377" y="253120"/>
                </a:lnTo>
                <a:lnTo>
                  <a:pt x="66934" y="298661"/>
                </a:lnTo>
                <a:lnTo>
                  <a:pt x="72972" y="310141"/>
                </a:lnTo>
                <a:lnTo>
                  <a:pt x="72972" y="30983"/>
                </a:lnTo>
                <a:lnTo>
                  <a:pt x="75115" y="0"/>
                </a:lnTo>
                <a:close/>
              </a:path>
              <a:path w="863600" h="669289">
                <a:moveTo>
                  <a:pt x="220979" y="548011"/>
                </a:moveTo>
                <a:lnTo>
                  <a:pt x="220979" y="482345"/>
                </a:lnTo>
                <a:lnTo>
                  <a:pt x="214883" y="478535"/>
                </a:lnTo>
                <a:lnTo>
                  <a:pt x="211073" y="473201"/>
                </a:lnTo>
                <a:lnTo>
                  <a:pt x="184474" y="429486"/>
                </a:lnTo>
                <a:lnTo>
                  <a:pt x="160533" y="387294"/>
                </a:lnTo>
                <a:lnTo>
                  <a:pt x="139313" y="345753"/>
                </a:lnTo>
                <a:lnTo>
                  <a:pt x="120877" y="303994"/>
                </a:lnTo>
                <a:lnTo>
                  <a:pt x="105285" y="261145"/>
                </a:lnTo>
                <a:lnTo>
                  <a:pt x="92600" y="216335"/>
                </a:lnTo>
                <a:lnTo>
                  <a:pt x="82884" y="168693"/>
                </a:lnTo>
                <a:lnTo>
                  <a:pt x="76199" y="117347"/>
                </a:lnTo>
                <a:lnTo>
                  <a:pt x="73151" y="73913"/>
                </a:lnTo>
                <a:lnTo>
                  <a:pt x="72972" y="30983"/>
                </a:lnTo>
                <a:lnTo>
                  <a:pt x="72972" y="310141"/>
                </a:lnTo>
                <a:lnTo>
                  <a:pt x="89937" y="342399"/>
                </a:lnTo>
                <a:lnTo>
                  <a:pt x="114866" y="384843"/>
                </a:lnTo>
                <a:lnTo>
                  <a:pt x="141204" y="426501"/>
                </a:lnTo>
                <a:lnTo>
                  <a:pt x="196026" y="509501"/>
                </a:lnTo>
                <a:lnTo>
                  <a:pt x="220979" y="548011"/>
                </a:lnTo>
                <a:close/>
              </a:path>
              <a:path w="863600" h="669289">
                <a:moveTo>
                  <a:pt x="617796" y="144951"/>
                </a:moveTo>
                <a:lnTo>
                  <a:pt x="617397" y="99428"/>
                </a:lnTo>
                <a:lnTo>
                  <a:pt x="601979" y="58673"/>
                </a:lnTo>
                <a:lnTo>
                  <a:pt x="541544" y="28587"/>
                </a:lnTo>
                <a:lnTo>
                  <a:pt x="497244" y="36961"/>
                </a:lnTo>
                <a:lnTo>
                  <a:pt x="455730" y="60759"/>
                </a:lnTo>
                <a:lnTo>
                  <a:pt x="421940" y="94471"/>
                </a:lnTo>
                <a:lnTo>
                  <a:pt x="400811" y="132587"/>
                </a:lnTo>
                <a:lnTo>
                  <a:pt x="388619" y="175259"/>
                </a:lnTo>
                <a:lnTo>
                  <a:pt x="385571" y="174497"/>
                </a:lnTo>
                <a:lnTo>
                  <a:pt x="382523" y="171449"/>
                </a:lnTo>
                <a:lnTo>
                  <a:pt x="355576" y="146395"/>
                </a:lnTo>
                <a:lnTo>
                  <a:pt x="321192" y="142817"/>
                </a:lnTo>
                <a:lnTo>
                  <a:pt x="286994" y="156222"/>
                </a:lnTo>
                <a:lnTo>
                  <a:pt x="249935" y="197357"/>
                </a:lnTo>
                <a:lnTo>
                  <a:pt x="225687" y="257124"/>
                </a:lnTo>
                <a:lnTo>
                  <a:pt x="216405" y="302188"/>
                </a:lnTo>
                <a:lnTo>
                  <a:pt x="212085" y="348611"/>
                </a:lnTo>
                <a:lnTo>
                  <a:pt x="211865" y="394927"/>
                </a:lnTo>
                <a:lnTo>
                  <a:pt x="214883" y="439673"/>
                </a:lnTo>
                <a:lnTo>
                  <a:pt x="217931" y="461771"/>
                </a:lnTo>
                <a:lnTo>
                  <a:pt x="220979" y="482345"/>
                </a:lnTo>
                <a:lnTo>
                  <a:pt x="220979" y="548011"/>
                </a:lnTo>
                <a:lnTo>
                  <a:pt x="223473" y="551859"/>
                </a:lnTo>
                <a:lnTo>
                  <a:pt x="250252" y="595470"/>
                </a:lnTo>
                <a:lnTo>
                  <a:pt x="269048" y="628793"/>
                </a:lnTo>
                <a:lnTo>
                  <a:pt x="269048" y="470622"/>
                </a:lnTo>
                <a:lnTo>
                  <a:pt x="270174" y="419868"/>
                </a:lnTo>
                <a:lnTo>
                  <a:pt x="274008" y="368433"/>
                </a:lnTo>
                <a:lnTo>
                  <a:pt x="281084" y="318630"/>
                </a:lnTo>
                <a:lnTo>
                  <a:pt x="291933" y="272771"/>
                </a:lnTo>
                <a:lnTo>
                  <a:pt x="307085" y="233171"/>
                </a:lnTo>
                <a:lnTo>
                  <a:pt x="347922" y="207263"/>
                </a:lnTo>
                <a:lnTo>
                  <a:pt x="367698" y="212926"/>
                </a:lnTo>
                <a:lnTo>
                  <a:pt x="383075" y="228712"/>
                </a:lnTo>
                <a:lnTo>
                  <a:pt x="397001" y="249173"/>
                </a:lnTo>
                <a:lnTo>
                  <a:pt x="397763" y="249935"/>
                </a:lnTo>
                <a:lnTo>
                  <a:pt x="397763" y="188975"/>
                </a:lnTo>
                <a:lnTo>
                  <a:pt x="400811" y="174497"/>
                </a:lnTo>
                <a:lnTo>
                  <a:pt x="429206" y="127072"/>
                </a:lnTo>
                <a:lnTo>
                  <a:pt x="473201" y="93725"/>
                </a:lnTo>
                <a:lnTo>
                  <a:pt x="515873" y="80771"/>
                </a:lnTo>
                <a:lnTo>
                  <a:pt x="527303" y="80009"/>
                </a:lnTo>
                <a:lnTo>
                  <a:pt x="537209" y="81533"/>
                </a:lnTo>
                <a:lnTo>
                  <a:pt x="546353" y="84581"/>
                </a:lnTo>
                <a:lnTo>
                  <a:pt x="572071" y="112246"/>
                </a:lnTo>
                <a:lnTo>
                  <a:pt x="572071" y="233303"/>
                </a:lnTo>
                <a:lnTo>
                  <a:pt x="572261" y="233171"/>
                </a:lnTo>
                <a:lnTo>
                  <a:pt x="581405" y="225551"/>
                </a:lnTo>
                <a:lnTo>
                  <a:pt x="605142" y="189054"/>
                </a:lnTo>
                <a:lnTo>
                  <a:pt x="617796" y="144951"/>
                </a:lnTo>
                <a:close/>
              </a:path>
              <a:path w="863600" h="669289">
                <a:moveTo>
                  <a:pt x="287273" y="653795"/>
                </a:moveTo>
                <a:lnTo>
                  <a:pt x="276605" y="594359"/>
                </a:lnTo>
                <a:lnTo>
                  <a:pt x="270099" y="518381"/>
                </a:lnTo>
                <a:lnTo>
                  <a:pt x="269048" y="470622"/>
                </a:lnTo>
                <a:lnTo>
                  <a:pt x="269048" y="628793"/>
                </a:lnTo>
                <a:lnTo>
                  <a:pt x="275843" y="640841"/>
                </a:lnTo>
                <a:lnTo>
                  <a:pt x="281177" y="648461"/>
                </a:lnTo>
                <a:lnTo>
                  <a:pt x="287273" y="653795"/>
                </a:lnTo>
                <a:close/>
              </a:path>
              <a:path w="863600" h="669289">
                <a:moveTo>
                  <a:pt x="572071" y="233303"/>
                </a:moveTo>
                <a:lnTo>
                  <a:pt x="572071" y="112246"/>
                </a:lnTo>
                <a:lnTo>
                  <a:pt x="570109" y="149623"/>
                </a:lnTo>
                <a:lnTo>
                  <a:pt x="548963" y="188865"/>
                </a:lnTo>
                <a:lnTo>
                  <a:pt x="517130" y="222124"/>
                </a:lnTo>
                <a:lnTo>
                  <a:pt x="483107" y="241553"/>
                </a:lnTo>
                <a:lnTo>
                  <a:pt x="467105" y="246125"/>
                </a:lnTo>
                <a:lnTo>
                  <a:pt x="451865" y="248411"/>
                </a:lnTo>
                <a:lnTo>
                  <a:pt x="436625" y="247649"/>
                </a:lnTo>
                <a:lnTo>
                  <a:pt x="421131" y="242439"/>
                </a:lnTo>
                <a:lnTo>
                  <a:pt x="409374" y="232671"/>
                </a:lnTo>
                <a:lnTo>
                  <a:pt x="401528" y="219344"/>
                </a:lnTo>
                <a:lnTo>
                  <a:pt x="397763" y="203453"/>
                </a:lnTo>
                <a:lnTo>
                  <a:pt x="397763" y="249935"/>
                </a:lnTo>
                <a:lnTo>
                  <a:pt x="465408" y="270362"/>
                </a:lnTo>
                <a:lnTo>
                  <a:pt x="504367" y="269266"/>
                </a:lnTo>
                <a:lnTo>
                  <a:pt x="540508" y="273364"/>
                </a:lnTo>
                <a:lnTo>
                  <a:pt x="562355" y="288647"/>
                </a:lnTo>
                <a:lnTo>
                  <a:pt x="562355" y="240029"/>
                </a:lnTo>
                <a:lnTo>
                  <a:pt x="572071" y="233303"/>
                </a:lnTo>
                <a:close/>
              </a:path>
              <a:path w="863600" h="669289">
                <a:moveTo>
                  <a:pt x="577434" y="520770"/>
                </a:moveTo>
                <a:lnTo>
                  <a:pt x="577434" y="355393"/>
                </a:lnTo>
                <a:lnTo>
                  <a:pt x="566411" y="400126"/>
                </a:lnTo>
                <a:lnTo>
                  <a:pt x="547273" y="445855"/>
                </a:lnTo>
                <a:lnTo>
                  <a:pt x="523527" y="490296"/>
                </a:lnTo>
                <a:lnTo>
                  <a:pt x="498684" y="531161"/>
                </a:lnTo>
                <a:lnTo>
                  <a:pt x="476249" y="566165"/>
                </a:lnTo>
                <a:lnTo>
                  <a:pt x="450341" y="601217"/>
                </a:lnTo>
                <a:lnTo>
                  <a:pt x="423671" y="634745"/>
                </a:lnTo>
                <a:lnTo>
                  <a:pt x="397763" y="668273"/>
                </a:lnTo>
                <a:lnTo>
                  <a:pt x="398525" y="669035"/>
                </a:lnTo>
                <a:lnTo>
                  <a:pt x="400811" y="669035"/>
                </a:lnTo>
                <a:lnTo>
                  <a:pt x="404621" y="665225"/>
                </a:lnTo>
                <a:lnTo>
                  <a:pt x="405383" y="665225"/>
                </a:lnTo>
                <a:lnTo>
                  <a:pt x="426719" y="645413"/>
                </a:lnTo>
                <a:lnTo>
                  <a:pt x="447293" y="627125"/>
                </a:lnTo>
                <a:lnTo>
                  <a:pt x="467867" y="609599"/>
                </a:lnTo>
                <a:lnTo>
                  <a:pt x="525779" y="564641"/>
                </a:lnTo>
                <a:lnTo>
                  <a:pt x="577434" y="520770"/>
                </a:lnTo>
                <a:close/>
              </a:path>
              <a:path w="863600" h="669289">
                <a:moveTo>
                  <a:pt x="615348" y="322640"/>
                </a:moveTo>
                <a:lnTo>
                  <a:pt x="602690" y="277869"/>
                </a:lnTo>
                <a:lnTo>
                  <a:pt x="574547" y="245363"/>
                </a:lnTo>
                <a:lnTo>
                  <a:pt x="562355" y="240029"/>
                </a:lnTo>
                <a:lnTo>
                  <a:pt x="562355" y="288647"/>
                </a:lnTo>
                <a:lnTo>
                  <a:pt x="566927" y="291845"/>
                </a:lnTo>
                <a:lnTo>
                  <a:pt x="573023" y="302513"/>
                </a:lnTo>
                <a:lnTo>
                  <a:pt x="576833" y="313943"/>
                </a:lnTo>
                <a:lnTo>
                  <a:pt x="577434" y="355393"/>
                </a:lnTo>
                <a:lnTo>
                  <a:pt x="577434" y="520770"/>
                </a:lnTo>
                <a:lnTo>
                  <a:pt x="581405" y="517397"/>
                </a:lnTo>
                <a:lnTo>
                  <a:pt x="598931" y="501374"/>
                </a:lnTo>
                <a:lnTo>
                  <a:pt x="598931" y="426719"/>
                </a:lnTo>
                <a:lnTo>
                  <a:pt x="605027" y="413003"/>
                </a:lnTo>
                <a:lnTo>
                  <a:pt x="615226" y="370683"/>
                </a:lnTo>
                <a:lnTo>
                  <a:pt x="615348" y="322640"/>
                </a:lnTo>
                <a:close/>
              </a:path>
              <a:path w="863600" h="669289">
                <a:moveTo>
                  <a:pt x="790351" y="275229"/>
                </a:moveTo>
                <a:lnTo>
                  <a:pt x="790351" y="45430"/>
                </a:lnTo>
                <a:lnTo>
                  <a:pt x="783517" y="97204"/>
                </a:lnTo>
                <a:lnTo>
                  <a:pt x="770697" y="149941"/>
                </a:lnTo>
                <a:lnTo>
                  <a:pt x="752898" y="202068"/>
                </a:lnTo>
                <a:lnTo>
                  <a:pt x="731129" y="252016"/>
                </a:lnTo>
                <a:lnTo>
                  <a:pt x="706395" y="298213"/>
                </a:lnTo>
                <a:lnTo>
                  <a:pt x="679703" y="339089"/>
                </a:lnTo>
                <a:lnTo>
                  <a:pt x="655319" y="370331"/>
                </a:lnTo>
                <a:lnTo>
                  <a:pt x="628649" y="399287"/>
                </a:lnTo>
                <a:lnTo>
                  <a:pt x="598931" y="426719"/>
                </a:lnTo>
                <a:lnTo>
                  <a:pt x="598931" y="501374"/>
                </a:lnTo>
                <a:lnTo>
                  <a:pt x="634745" y="468629"/>
                </a:lnTo>
                <a:lnTo>
                  <a:pt x="686561" y="418337"/>
                </a:lnTo>
                <a:lnTo>
                  <a:pt x="713993" y="389381"/>
                </a:lnTo>
                <a:lnTo>
                  <a:pt x="763753" y="320067"/>
                </a:lnTo>
                <a:lnTo>
                  <a:pt x="788357" y="278985"/>
                </a:lnTo>
                <a:lnTo>
                  <a:pt x="790351" y="275229"/>
                </a:lnTo>
                <a:close/>
              </a:path>
              <a:path w="863600" h="669289">
                <a:moveTo>
                  <a:pt x="863345" y="51815"/>
                </a:moveTo>
                <a:lnTo>
                  <a:pt x="861452" y="5911"/>
                </a:lnTo>
                <a:lnTo>
                  <a:pt x="860421" y="0"/>
                </a:lnTo>
                <a:lnTo>
                  <a:pt x="790206" y="0"/>
                </a:lnTo>
                <a:lnTo>
                  <a:pt x="790351" y="275229"/>
                </a:lnTo>
                <a:lnTo>
                  <a:pt x="810866" y="236592"/>
                </a:lnTo>
                <a:lnTo>
                  <a:pt x="830716" y="193068"/>
                </a:lnTo>
                <a:lnTo>
                  <a:pt x="847343" y="148589"/>
                </a:lnTo>
                <a:lnTo>
                  <a:pt x="861059" y="85343"/>
                </a:lnTo>
                <a:lnTo>
                  <a:pt x="863345" y="518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8939787" y="1223010"/>
            <a:ext cx="174625" cy="168910"/>
          </a:xfrm>
          <a:custGeom>
            <a:avLst/>
            <a:gdLst/>
            <a:ahLst/>
            <a:cxnLst/>
            <a:rect l="l" t="t" r="r" b="b"/>
            <a:pathLst>
              <a:path w="174625" h="168909">
                <a:moveTo>
                  <a:pt x="129540" y="0"/>
                </a:moveTo>
                <a:lnTo>
                  <a:pt x="75438" y="13716"/>
                </a:lnTo>
                <a:lnTo>
                  <a:pt x="31442" y="47063"/>
                </a:lnTo>
                <a:lnTo>
                  <a:pt x="3048" y="94488"/>
                </a:lnTo>
                <a:lnTo>
                  <a:pt x="0" y="108966"/>
                </a:lnTo>
                <a:lnTo>
                  <a:pt x="0" y="123444"/>
                </a:lnTo>
                <a:lnTo>
                  <a:pt x="23367" y="162429"/>
                </a:lnTo>
                <a:lnTo>
                  <a:pt x="54102" y="168402"/>
                </a:lnTo>
                <a:lnTo>
                  <a:pt x="69342" y="166116"/>
                </a:lnTo>
                <a:lnTo>
                  <a:pt x="119366" y="142114"/>
                </a:lnTo>
                <a:lnTo>
                  <a:pt x="151199" y="108855"/>
                </a:lnTo>
                <a:lnTo>
                  <a:pt x="172345" y="69613"/>
                </a:lnTo>
                <a:lnTo>
                  <a:pt x="174307" y="32236"/>
                </a:lnTo>
                <a:lnTo>
                  <a:pt x="148590" y="4571"/>
                </a:lnTo>
                <a:lnTo>
                  <a:pt x="139446" y="1523"/>
                </a:lnTo>
                <a:lnTo>
                  <a:pt x="12954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8614991" y="1142999"/>
            <a:ext cx="717550" cy="482601"/>
          </a:xfrm>
          <a:custGeom>
            <a:avLst/>
            <a:gdLst/>
            <a:ahLst/>
            <a:cxnLst/>
            <a:rect l="l" t="t" r="r" b="b"/>
            <a:pathLst>
              <a:path w="717550" h="482600">
                <a:moveTo>
                  <a:pt x="2143" y="0"/>
                </a:moveTo>
                <a:lnTo>
                  <a:pt x="0" y="30983"/>
                </a:lnTo>
                <a:lnTo>
                  <a:pt x="179" y="73913"/>
                </a:lnTo>
                <a:lnTo>
                  <a:pt x="941" y="95249"/>
                </a:lnTo>
                <a:lnTo>
                  <a:pt x="9912" y="168693"/>
                </a:lnTo>
                <a:lnTo>
                  <a:pt x="19628" y="216335"/>
                </a:lnTo>
                <a:lnTo>
                  <a:pt x="32313" y="261145"/>
                </a:lnTo>
                <a:lnTo>
                  <a:pt x="47904" y="303994"/>
                </a:lnTo>
                <a:lnTo>
                  <a:pt x="66341" y="345753"/>
                </a:lnTo>
                <a:lnTo>
                  <a:pt x="87561" y="387294"/>
                </a:lnTo>
                <a:lnTo>
                  <a:pt x="111502" y="429486"/>
                </a:lnTo>
                <a:lnTo>
                  <a:pt x="138101" y="473201"/>
                </a:lnTo>
                <a:lnTo>
                  <a:pt x="148007" y="482345"/>
                </a:lnTo>
                <a:lnTo>
                  <a:pt x="144959" y="461771"/>
                </a:lnTo>
                <a:lnTo>
                  <a:pt x="141911" y="439673"/>
                </a:lnTo>
                <a:lnTo>
                  <a:pt x="138893" y="394927"/>
                </a:lnTo>
                <a:lnTo>
                  <a:pt x="139113" y="348611"/>
                </a:lnTo>
                <a:lnTo>
                  <a:pt x="143433" y="302188"/>
                </a:lnTo>
                <a:lnTo>
                  <a:pt x="152715" y="257124"/>
                </a:lnTo>
                <a:lnTo>
                  <a:pt x="167819" y="214883"/>
                </a:lnTo>
                <a:lnTo>
                  <a:pt x="187631" y="182117"/>
                </a:lnTo>
                <a:lnTo>
                  <a:pt x="248220" y="142817"/>
                </a:lnTo>
                <a:lnTo>
                  <a:pt x="282604" y="146395"/>
                </a:lnTo>
                <a:lnTo>
                  <a:pt x="309551" y="171449"/>
                </a:lnTo>
                <a:lnTo>
                  <a:pt x="312599" y="174497"/>
                </a:lnTo>
                <a:lnTo>
                  <a:pt x="315647" y="175259"/>
                </a:lnTo>
                <a:lnTo>
                  <a:pt x="327839" y="132587"/>
                </a:lnTo>
                <a:lnTo>
                  <a:pt x="348968" y="94471"/>
                </a:lnTo>
                <a:lnTo>
                  <a:pt x="382758" y="60759"/>
                </a:lnTo>
                <a:lnTo>
                  <a:pt x="424272" y="36961"/>
                </a:lnTo>
                <a:lnTo>
                  <a:pt x="468572" y="28587"/>
                </a:lnTo>
                <a:lnTo>
                  <a:pt x="510719" y="41147"/>
                </a:lnTo>
                <a:lnTo>
                  <a:pt x="520625" y="48767"/>
                </a:lnTo>
                <a:lnTo>
                  <a:pt x="529007" y="58673"/>
                </a:lnTo>
                <a:lnTo>
                  <a:pt x="544425" y="99428"/>
                </a:lnTo>
                <a:lnTo>
                  <a:pt x="544824" y="144951"/>
                </a:lnTo>
                <a:lnTo>
                  <a:pt x="532170" y="189054"/>
                </a:lnTo>
                <a:lnTo>
                  <a:pt x="508433" y="225551"/>
                </a:lnTo>
                <a:lnTo>
                  <a:pt x="499289" y="233171"/>
                </a:lnTo>
                <a:lnTo>
                  <a:pt x="489383" y="240029"/>
                </a:lnTo>
                <a:lnTo>
                  <a:pt x="501575" y="245363"/>
                </a:lnTo>
                <a:lnTo>
                  <a:pt x="529718" y="277869"/>
                </a:lnTo>
                <a:lnTo>
                  <a:pt x="542376" y="322640"/>
                </a:lnTo>
                <a:lnTo>
                  <a:pt x="542254" y="370683"/>
                </a:lnTo>
                <a:lnTo>
                  <a:pt x="532055" y="413003"/>
                </a:lnTo>
                <a:lnTo>
                  <a:pt x="525959" y="426719"/>
                </a:lnTo>
                <a:lnTo>
                  <a:pt x="555677" y="399287"/>
                </a:lnTo>
                <a:lnTo>
                  <a:pt x="582347" y="370331"/>
                </a:lnTo>
                <a:lnTo>
                  <a:pt x="606731" y="339089"/>
                </a:lnTo>
                <a:lnTo>
                  <a:pt x="633423" y="298213"/>
                </a:lnTo>
                <a:lnTo>
                  <a:pt x="658156" y="252016"/>
                </a:lnTo>
                <a:lnTo>
                  <a:pt x="679926" y="202068"/>
                </a:lnTo>
                <a:lnTo>
                  <a:pt x="697724" y="149941"/>
                </a:lnTo>
                <a:lnTo>
                  <a:pt x="710544" y="97204"/>
                </a:lnTo>
                <a:lnTo>
                  <a:pt x="717379" y="45430"/>
                </a:lnTo>
                <a:lnTo>
                  <a:pt x="717234" y="0"/>
                </a:lnTo>
                <a:lnTo>
                  <a:pt x="214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1015" y="0"/>
                </a:moveTo>
                <a:lnTo>
                  <a:pt x="860421" y="0"/>
                </a:lnTo>
                <a:lnTo>
                  <a:pt x="861452" y="5911"/>
                </a:lnTo>
                <a:lnTo>
                  <a:pt x="863345" y="51815"/>
                </a:lnTo>
                <a:lnTo>
                  <a:pt x="855725" y="117347"/>
                </a:lnTo>
                <a:lnTo>
                  <a:pt x="830716" y="193068"/>
                </a:lnTo>
                <a:lnTo>
                  <a:pt x="810866" y="236592"/>
                </a:lnTo>
                <a:lnTo>
                  <a:pt x="788357" y="278985"/>
                </a:lnTo>
                <a:lnTo>
                  <a:pt x="763753" y="320067"/>
                </a:lnTo>
                <a:lnTo>
                  <a:pt x="737615" y="359663"/>
                </a:lnTo>
                <a:lnTo>
                  <a:pt x="686561" y="418337"/>
                </a:lnTo>
                <a:lnTo>
                  <a:pt x="634745" y="468629"/>
                </a:lnTo>
                <a:lnTo>
                  <a:pt x="581405" y="517397"/>
                </a:lnTo>
                <a:lnTo>
                  <a:pt x="525779" y="564641"/>
                </a:lnTo>
                <a:lnTo>
                  <a:pt x="467867" y="609599"/>
                </a:lnTo>
                <a:lnTo>
                  <a:pt x="447293" y="627125"/>
                </a:lnTo>
                <a:lnTo>
                  <a:pt x="426719" y="645413"/>
                </a:lnTo>
                <a:lnTo>
                  <a:pt x="405383" y="665225"/>
                </a:lnTo>
                <a:lnTo>
                  <a:pt x="404621" y="665225"/>
                </a:lnTo>
                <a:lnTo>
                  <a:pt x="400811" y="669035"/>
                </a:lnTo>
                <a:lnTo>
                  <a:pt x="398525" y="669035"/>
                </a:lnTo>
                <a:lnTo>
                  <a:pt x="397763" y="668273"/>
                </a:lnTo>
                <a:lnTo>
                  <a:pt x="423671" y="634745"/>
                </a:lnTo>
                <a:lnTo>
                  <a:pt x="450341" y="601217"/>
                </a:lnTo>
                <a:lnTo>
                  <a:pt x="476249" y="566165"/>
                </a:lnTo>
                <a:lnTo>
                  <a:pt x="498684" y="531161"/>
                </a:lnTo>
                <a:lnTo>
                  <a:pt x="523527" y="490296"/>
                </a:lnTo>
                <a:lnTo>
                  <a:pt x="547273" y="445855"/>
                </a:lnTo>
                <a:lnTo>
                  <a:pt x="566411" y="400126"/>
                </a:lnTo>
                <a:lnTo>
                  <a:pt x="577434" y="355393"/>
                </a:lnTo>
                <a:lnTo>
                  <a:pt x="576833" y="313943"/>
                </a:lnTo>
                <a:lnTo>
                  <a:pt x="573023" y="302513"/>
                </a:lnTo>
                <a:lnTo>
                  <a:pt x="566927" y="291845"/>
                </a:lnTo>
                <a:lnTo>
                  <a:pt x="540508" y="273364"/>
                </a:lnTo>
                <a:lnTo>
                  <a:pt x="504367" y="269266"/>
                </a:lnTo>
                <a:lnTo>
                  <a:pt x="465408" y="270362"/>
                </a:lnTo>
                <a:lnTo>
                  <a:pt x="430529" y="267461"/>
                </a:lnTo>
                <a:lnTo>
                  <a:pt x="397001" y="249173"/>
                </a:lnTo>
                <a:lnTo>
                  <a:pt x="383075" y="228712"/>
                </a:lnTo>
                <a:lnTo>
                  <a:pt x="367698" y="212926"/>
                </a:lnTo>
                <a:lnTo>
                  <a:pt x="320801" y="217169"/>
                </a:lnTo>
                <a:lnTo>
                  <a:pt x="291933" y="272771"/>
                </a:lnTo>
                <a:lnTo>
                  <a:pt x="281084" y="318630"/>
                </a:lnTo>
                <a:lnTo>
                  <a:pt x="274008" y="368433"/>
                </a:lnTo>
                <a:lnTo>
                  <a:pt x="270174" y="419868"/>
                </a:lnTo>
                <a:lnTo>
                  <a:pt x="269048" y="470622"/>
                </a:lnTo>
                <a:lnTo>
                  <a:pt x="270099" y="518381"/>
                </a:lnTo>
                <a:lnTo>
                  <a:pt x="272795" y="560831"/>
                </a:lnTo>
                <a:lnTo>
                  <a:pt x="276605" y="594359"/>
                </a:lnTo>
                <a:lnTo>
                  <a:pt x="281177" y="625601"/>
                </a:lnTo>
                <a:lnTo>
                  <a:pt x="287273" y="653795"/>
                </a:lnTo>
                <a:lnTo>
                  <a:pt x="281177" y="648461"/>
                </a:lnTo>
                <a:lnTo>
                  <a:pt x="275843" y="640841"/>
                </a:lnTo>
                <a:lnTo>
                  <a:pt x="250252" y="595470"/>
                </a:lnTo>
                <a:lnTo>
                  <a:pt x="223473" y="551859"/>
                </a:lnTo>
                <a:lnTo>
                  <a:pt x="196026" y="509501"/>
                </a:lnTo>
                <a:lnTo>
                  <a:pt x="168430" y="467884"/>
                </a:lnTo>
                <a:lnTo>
                  <a:pt x="141204" y="426501"/>
                </a:lnTo>
                <a:lnTo>
                  <a:pt x="114866" y="384843"/>
                </a:lnTo>
                <a:lnTo>
                  <a:pt x="89937" y="342399"/>
                </a:lnTo>
                <a:lnTo>
                  <a:pt x="66934" y="298661"/>
                </a:lnTo>
                <a:lnTo>
                  <a:pt x="46377" y="253120"/>
                </a:lnTo>
                <a:lnTo>
                  <a:pt x="28785" y="205266"/>
                </a:lnTo>
                <a:lnTo>
                  <a:pt x="14677" y="154590"/>
                </a:lnTo>
                <a:lnTo>
                  <a:pt x="4571" y="100583"/>
                </a:lnTo>
                <a:lnTo>
                  <a:pt x="0" y="50291"/>
                </a:lnTo>
                <a:lnTo>
                  <a:pt x="101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5025390" y="1748027"/>
            <a:ext cx="3280410" cy="309881"/>
          </a:xfrm>
          <a:custGeom>
            <a:avLst/>
            <a:gdLst/>
            <a:ahLst/>
            <a:cxnLst/>
            <a:rect l="l" t="t" r="r" b="b"/>
            <a:pathLst>
              <a:path w="3280409" h="309880">
                <a:moveTo>
                  <a:pt x="3280410" y="309371"/>
                </a:moveTo>
                <a:lnTo>
                  <a:pt x="3280410" y="0"/>
                </a:lnTo>
                <a:lnTo>
                  <a:pt x="0" y="0"/>
                </a:lnTo>
                <a:lnTo>
                  <a:pt x="0" y="309371"/>
                </a:lnTo>
                <a:lnTo>
                  <a:pt x="5334" y="309371"/>
                </a:lnTo>
                <a:lnTo>
                  <a:pt x="5334" y="9905"/>
                </a:lnTo>
                <a:lnTo>
                  <a:pt x="9906" y="4571"/>
                </a:lnTo>
                <a:lnTo>
                  <a:pt x="9906" y="9905"/>
                </a:lnTo>
                <a:lnTo>
                  <a:pt x="3271266" y="9905"/>
                </a:lnTo>
                <a:lnTo>
                  <a:pt x="3271266" y="4571"/>
                </a:lnTo>
                <a:lnTo>
                  <a:pt x="3275838" y="9905"/>
                </a:lnTo>
                <a:lnTo>
                  <a:pt x="3275838" y="309371"/>
                </a:lnTo>
                <a:lnTo>
                  <a:pt x="3280410" y="309371"/>
                </a:lnTo>
                <a:close/>
              </a:path>
              <a:path w="3280409" h="309880">
                <a:moveTo>
                  <a:pt x="9906" y="9905"/>
                </a:moveTo>
                <a:lnTo>
                  <a:pt x="9906" y="4571"/>
                </a:lnTo>
                <a:lnTo>
                  <a:pt x="5334" y="9905"/>
                </a:lnTo>
                <a:lnTo>
                  <a:pt x="9906" y="9905"/>
                </a:lnTo>
                <a:close/>
              </a:path>
              <a:path w="3280409" h="309880">
                <a:moveTo>
                  <a:pt x="9906" y="309371"/>
                </a:moveTo>
                <a:lnTo>
                  <a:pt x="9906" y="9905"/>
                </a:lnTo>
                <a:lnTo>
                  <a:pt x="5334" y="9905"/>
                </a:lnTo>
                <a:lnTo>
                  <a:pt x="5334" y="309371"/>
                </a:lnTo>
                <a:lnTo>
                  <a:pt x="9906" y="309371"/>
                </a:lnTo>
                <a:close/>
              </a:path>
              <a:path w="3280409" h="309880">
                <a:moveTo>
                  <a:pt x="3275838" y="9905"/>
                </a:moveTo>
                <a:lnTo>
                  <a:pt x="3271266" y="4571"/>
                </a:lnTo>
                <a:lnTo>
                  <a:pt x="3271266" y="9905"/>
                </a:lnTo>
                <a:lnTo>
                  <a:pt x="3275838" y="9905"/>
                </a:lnTo>
                <a:close/>
              </a:path>
              <a:path w="3280409" h="309880">
                <a:moveTo>
                  <a:pt x="3275838" y="309371"/>
                </a:moveTo>
                <a:lnTo>
                  <a:pt x="3275838" y="9905"/>
                </a:lnTo>
                <a:lnTo>
                  <a:pt x="3271266" y="9905"/>
                </a:lnTo>
                <a:lnTo>
                  <a:pt x="3271266" y="309371"/>
                </a:lnTo>
                <a:lnTo>
                  <a:pt x="3275838" y="3093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1"/>
          <p:cNvSpPr/>
          <p:nvPr/>
        </p:nvSpPr>
        <p:spPr>
          <a:xfrm>
            <a:off x="4008732" y="1898903"/>
            <a:ext cx="302260" cy="158751"/>
          </a:xfrm>
          <a:custGeom>
            <a:avLst/>
            <a:gdLst/>
            <a:ahLst/>
            <a:cxnLst/>
            <a:rect l="l" t="t" r="r" b="b"/>
            <a:pathLst>
              <a:path w="302260" h="158750">
                <a:moveTo>
                  <a:pt x="301902" y="158496"/>
                </a:moveTo>
                <a:lnTo>
                  <a:pt x="244752" y="44196"/>
                </a:lnTo>
                <a:lnTo>
                  <a:pt x="92352" y="0"/>
                </a:lnTo>
                <a:lnTo>
                  <a:pt x="0" y="158496"/>
                </a:lnTo>
                <a:lnTo>
                  <a:pt x="301902" y="158496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"/>
          <p:cNvSpPr/>
          <p:nvPr/>
        </p:nvSpPr>
        <p:spPr>
          <a:xfrm>
            <a:off x="3934917" y="1866900"/>
            <a:ext cx="433070" cy="190500"/>
          </a:xfrm>
          <a:custGeom>
            <a:avLst/>
            <a:gdLst/>
            <a:ahLst/>
            <a:cxnLst/>
            <a:rect l="l" t="t" r="r" b="b"/>
            <a:pathLst>
              <a:path w="433070" h="190500">
                <a:moveTo>
                  <a:pt x="432562" y="190500"/>
                </a:moveTo>
                <a:lnTo>
                  <a:pt x="431342" y="187451"/>
                </a:lnTo>
                <a:lnTo>
                  <a:pt x="427532" y="178308"/>
                </a:lnTo>
                <a:lnTo>
                  <a:pt x="422960" y="163830"/>
                </a:lnTo>
                <a:lnTo>
                  <a:pt x="418388" y="152400"/>
                </a:lnTo>
                <a:lnTo>
                  <a:pt x="415340" y="143256"/>
                </a:lnTo>
                <a:lnTo>
                  <a:pt x="410768" y="131825"/>
                </a:lnTo>
                <a:lnTo>
                  <a:pt x="405434" y="125730"/>
                </a:lnTo>
                <a:lnTo>
                  <a:pt x="399338" y="114300"/>
                </a:lnTo>
                <a:lnTo>
                  <a:pt x="394766" y="105156"/>
                </a:lnTo>
                <a:lnTo>
                  <a:pt x="387908" y="93725"/>
                </a:lnTo>
                <a:lnTo>
                  <a:pt x="384860" y="87630"/>
                </a:lnTo>
                <a:lnTo>
                  <a:pt x="378764" y="80010"/>
                </a:lnTo>
                <a:lnTo>
                  <a:pt x="374192" y="70104"/>
                </a:lnTo>
                <a:lnTo>
                  <a:pt x="367334" y="62484"/>
                </a:lnTo>
                <a:lnTo>
                  <a:pt x="361238" y="55625"/>
                </a:lnTo>
                <a:lnTo>
                  <a:pt x="355142" y="49530"/>
                </a:lnTo>
                <a:lnTo>
                  <a:pt x="348284" y="44958"/>
                </a:lnTo>
                <a:lnTo>
                  <a:pt x="340664" y="38100"/>
                </a:lnTo>
                <a:lnTo>
                  <a:pt x="334568" y="32004"/>
                </a:lnTo>
                <a:lnTo>
                  <a:pt x="327710" y="28956"/>
                </a:lnTo>
                <a:lnTo>
                  <a:pt x="318566" y="21336"/>
                </a:lnTo>
                <a:lnTo>
                  <a:pt x="311708" y="17525"/>
                </a:lnTo>
                <a:lnTo>
                  <a:pt x="304088" y="14478"/>
                </a:lnTo>
                <a:lnTo>
                  <a:pt x="294182" y="11430"/>
                </a:lnTo>
                <a:lnTo>
                  <a:pt x="288086" y="6858"/>
                </a:lnTo>
                <a:lnTo>
                  <a:pt x="280466" y="3810"/>
                </a:lnTo>
                <a:lnTo>
                  <a:pt x="272084" y="3810"/>
                </a:lnTo>
                <a:lnTo>
                  <a:pt x="261416" y="0"/>
                </a:lnTo>
                <a:lnTo>
                  <a:pt x="204266" y="0"/>
                </a:lnTo>
                <a:lnTo>
                  <a:pt x="194360" y="3810"/>
                </a:lnTo>
                <a:lnTo>
                  <a:pt x="185216" y="3810"/>
                </a:lnTo>
                <a:lnTo>
                  <a:pt x="175310" y="6858"/>
                </a:lnTo>
                <a:lnTo>
                  <a:pt x="166166" y="6858"/>
                </a:lnTo>
                <a:lnTo>
                  <a:pt x="156260" y="11430"/>
                </a:lnTo>
                <a:lnTo>
                  <a:pt x="148640" y="14478"/>
                </a:lnTo>
                <a:lnTo>
                  <a:pt x="140258" y="17525"/>
                </a:lnTo>
                <a:lnTo>
                  <a:pt x="132638" y="21336"/>
                </a:lnTo>
                <a:lnTo>
                  <a:pt x="125018" y="24384"/>
                </a:lnTo>
                <a:lnTo>
                  <a:pt x="116636" y="28956"/>
                </a:lnTo>
                <a:lnTo>
                  <a:pt x="110540" y="35051"/>
                </a:lnTo>
                <a:lnTo>
                  <a:pt x="100634" y="38100"/>
                </a:lnTo>
                <a:lnTo>
                  <a:pt x="94538" y="44958"/>
                </a:lnTo>
                <a:lnTo>
                  <a:pt x="88442" y="49530"/>
                </a:lnTo>
                <a:lnTo>
                  <a:pt x="81584" y="55625"/>
                </a:lnTo>
                <a:lnTo>
                  <a:pt x="54797" y="84919"/>
                </a:lnTo>
                <a:lnTo>
                  <a:pt x="21820" y="139706"/>
                </a:lnTo>
                <a:lnTo>
                  <a:pt x="10718" y="166878"/>
                </a:lnTo>
                <a:lnTo>
                  <a:pt x="5384" y="178308"/>
                </a:lnTo>
                <a:lnTo>
                  <a:pt x="812" y="187451"/>
                </a:lnTo>
                <a:lnTo>
                  <a:pt x="0" y="190500"/>
                </a:lnTo>
                <a:lnTo>
                  <a:pt x="137210" y="190500"/>
                </a:lnTo>
                <a:lnTo>
                  <a:pt x="144068" y="187451"/>
                </a:lnTo>
                <a:lnTo>
                  <a:pt x="150164" y="181356"/>
                </a:lnTo>
                <a:lnTo>
                  <a:pt x="154736" y="178308"/>
                </a:lnTo>
                <a:lnTo>
                  <a:pt x="160832" y="173736"/>
                </a:lnTo>
                <a:lnTo>
                  <a:pt x="167690" y="169925"/>
                </a:lnTo>
                <a:lnTo>
                  <a:pt x="173786" y="166878"/>
                </a:lnTo>
                <a:lnTo>
                  <a:pt x="178358" y="163830"/>
                </a:lnTo>
                <a:lnTo>
                  <a:pt x="185216" y="160782"/>
                </a:lnTo>
                <a:lnTo>
                  <a:pt x="188264" y="156210"/>
                </a:lnTo>
                <a:lnTo>
                  <a:pt x="194360" y="156210"/>
                </a:lnTo>
                <a:lnTo>
                  <a:pt x="201218" y="152400"/>
                </a:lnTo>
                <a:lnTo>
                  <a:pt x="205790" y="152400"/>
                </a:lnTo>
                <a:lnTo>
                  <a:pt x="211886" y="149351"/>
                </a:lnTo>
                <a:lnTo>
                  <a:pt x="242366" y="149351"/>
                </a:lnTo>
                <a:lnTo>
                  <a:pt x="248462" y="152400"/>
                </a:lnTo>
                <a:lnTo>
                  <a:pt x="253034" y="152400"/>
                </a:lnTo>
                <a:lnTo>
                  <a:pt x="256082" y="156210"/>
                </a:lnTo>
                <a:lnTo>
                  <a:pt x="262652" y="157300"/>
                </a:lnTo>
                <a:lnTo>
                  <a:pt x="268736" y="159967"/>
                </a:lnTo>
                <a:lnTo>
                  <a:pt x="280466" y="166878"/>
                </a:lnTo>
                <a:lnTo>
                  <a:pt x="286562" y="169925"/>
                </a:lnTo>
                <a:lnTo>
                  <a:pt x="291134" y="173736"/>
                </a:lnTo>
                <a:lnTo>
                  <a:pt x="294182" y="178308"/>
                </a:lnTo>
                <a:lnTo>
                  <a:pt x="299516" y="181356"/>
                </a:lnTo>
                <a:lnTo>
                  <a:pt x="301040" y="184404"/>
                </a:lnTo>
                <a:lnTo>
                  <a:pt x="305612" y="190500"/>
                </a:lnTo>
                <a:lnTo>
                  <a:pt x="432562" y="190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3"/>
          <p:cNvSpPr/>
          <p:nvPr/>
        </p:nvSpPr>
        <p:spPr>
          <a:xfrm>
            <a:off x="3597405" y="2017776"/>
            <a:ext cx="120159" cy="39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4"/>
          <p:cNvSpPr/>
          <p:nvPr/>
        </p:nvSpPr>
        <p:spPr>
          <a:xfrm>
            <a:off x="3988590" y="2017776"/>
            <a:ext cx="66505" cy="396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5"/>
          <p:cNvSpPr/>
          <p:nvPr/>
        </p:nvSpPr>
        <p:spPr>
          <a:xfrm>
            <a:off x="4202529" y="1951486"/>
            <a:ext cx="120296" cy="1059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6"/>
          <p:cNvSpPr/>
          <p:nvPr/>
        </p:nvSpPr>
        <p:spPr>
          <a:xfrm>
            <a:off x="3569212" y="1939289"/>
            <a:ext cx="760095" cy="118110"/>
          </a:xfrm>
          <a:custGeom>
            <a:avLst/>
            <a:gdLst/>
            <a:ahLst/>
            <a:cxnLst/>
            <a:rect l="l" t="t" r="r" b="b"/>
            <a:pathLst>
              <a:path w="760095" h="118110">
                <a:moveTo>
                  <a:pt x="759713" y="0"/>
                </a:moveTo>
                <a:lnTo>
                  <a:pt x="625821" y="118110"/>
                </a:lnTo>
                <a:lnTo>
                  <a:pt x="640882" y="118110"/>
                </a:lnTo>
                <a:lnTo>
                  <a:pt x="746701" y="24789"/>
                </a:lnTo>
                <a:lnTo>
                  <a:pt x="748283" y="11430"/>
                </a:lnTo>
                <a:lnTo>
                  <a:pt x="756665" y="16002"/>
                </a:lnTo>
                <a:lnTo>
                  <a:pt x="756665" y="24835"/>
                </a:lnTo>
                <a:lnTo>
                  <a:pt x="759713" y="0"/>
                </a:lnTo>
                <a:close/>
              </a:path>
              <a:path w="760095" h="118110">
                <a:moveTo>
                  <a:pt x="756665" y="24835"/>
                </a:moveTo>
                <a:lnTo>
                  <a:pt x="756665" y="16002"/>
                </a:lnTo>
                <a:lnTo>
                  <a:pt x="746701" y="24789"/>
                </a:lnTo>
                <a:lnTo>
                  <a:pt x="735644" y="118110"/>
                </a:lnTo>
                <a:lnTo>
                  <a:pt x="745218" y="118110"/>
                </a:lnTo>
                <a:lnTo>
                  <a:pt x="756665" y="24835"/>
                </a:lnTo>
                <a:close/>
              </a:path>
              <a:path w="760095" h="118110">
                <a:moveTo>
                  <a:pt x="756665" y="16002"/>
                </a:moveTo>
                <a:lnTo>
                  <a:pt x="748283" y="11430"/>
                </a:lnTo>
                <a:lnTo>
                  <a:pt x="746701" y="24789"/>
                </a:lnTo>
                <a:lnTo>
                  <a:pt x="756665" y="16002"/>
                </a:lnTo>
                <a:close/>
              </a:path>
              <a:path w="760095" h="118110">
                <a:moveTo>
                  <a:pt x="163926" y="118110"/>
                </a:moveTo>
                <a:lnTo>
                  <a:pt x="0" y="64008"/>
                </a:lnTo>
                <a:lnTo>
                  <a:pt x="26721" y="82963"/>
                </a:lnTo>
                <a:lnTo>
                  <a:pt x="31241" y="74676"/>
                </a:lnTo>
                <a:lnTo>
                  <a:pt x="57207" y="93086"/>
                </a:lnTo>
                <a:lnTo>
                  <a:pt x="133409" y="118110"/>
                </a:lnTo>
                <a:lnTo>
                  <a:pt x="163926" y="118110"/>
                </a:lnTo>
                <a:close/>
              </a:path>
              <a:path w="760095" h="118110">
                <a:moveTo>
                  <a:pt x="57207" y="93086"/>
                </a:moveTo>
                <a:lnTo>
                  <a:pt x="31241" y="74676"/>
                </a:lnTo>
                <a:lnTo>
                  <a:pt x="26721" y="82963"/>
                </a:lnTo>
                <a:lnTo>
                  <a:pt x="27013" y="83170"/>
                </a:lnTo>
                <a:lnTo>
                  <a:pt x="57207" y="93086"/>
                </a:lnTo>
                <a:close/>
              </a:path>
              <a:path w="760095" h="118110">
                <a:moveTo>
                  <a:pt x="92500" y="118110"/>
                </a:moveTo>
                <a:lnTo>
                  <a:pt x="57207" y="93086"/>
                </a:lnTo>
                <a:lnTo>
                  <a:pt x="27013" y="83170"/>
                </a:lnTo>
                <a:lnTo>
                  <a:pt x="76267" y="118110"/>
                </a:lnTo>
                <a:lnTo>
                  <a:pt x="92500" y="118110"/>
                </a:lnTo>
                <a:close/>
              </a:path>
              <a:path w="760095" h="118110">
                <a:moveTo>
                  <a:pt x="493222" y="118110"/>
                </a:moveTo>
                <a:lnTo>
                  <a:pt x="435101" y="70866"/>
                </a:lnTo>
                <a:lnTo>
                  <a:pt x="413680" y="118110"/>
                </a:lnTo>
                <a:lnTo>
                  <a:pt x="424183" y="118110"/>
                </a:lnTo>
                <a:lnTo>
                  <a:pt x="434339" y="95821"/>
                </a:lnTo>
                <a:lnTo>
                  <a:pt x="434339" y="82296"/>
                </a:lnTo>
                <a:lnTo>
                  <a:pt x="441197" y="80772"/>
                </a:lnTo>
                <a:lnTo>
                  <a:pt x="441197" y="87855"/>
                </a:lnTo>
                <a:lnTo>
                  <a:pt x="478519" y="118110"/>
                </a:lnTo>
                <a:lnTo>
                  <a:pt x="493222" y="118110"/>
                </a:lnTo>
                <a:close/>
              </a:path>
              <a:path w="760095" h="118110">
                <a:moveTo>
                  <a:pt x="441197" y="80772"/>
                </a:moveTo>
                <a:lnTo>
                  <a:pt x="434339" y="82296"/>
                </a:lnTo>
                <a:lnTo>
                  <a:pt x="438840" y="85944"/>
                </a:lnTo>
                <a:lnTo>
                  <a:pt x="441197" y="80772"/>
                </a:lnTo>
                <a:close/>
              </a:path>
              <a:path w="760095" h="118110">
                <a:moveTo>
                  <a:pt x="438840" y="85944"/>
                </a:moveTo>
                <a:lnTo>
                  <a:pt x="434339" y="82296"/>
                </a:lnTo>
                <a:lnTo>
                  <a:pt x="434339" y="95821"/>
                </a:lnTo>
                <a:lnTo>
                  <a:pt x="438840" y="85944"/>
                </a:lnTo>
                <a:close/>
              </a:path>
              <a:path w="760095" h="118110">
                <a:moveTo>
                  <a:pt x="441197" y="87855"/>
                </a:moveTo>
                <a:lnTo>
                  <a:pt x="441197" y="80772"/>
                </a:lnTo>
                <a:lnTo>
                  <a:pt x="438840" y="85944"/>
                </a:lnTo>
                <a:lnTo>
                  <a:pt x="441197" y="878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7"/>
          <p:cNvSpPr/>
          <p:nvPr/>
        </p:nvSpPr>
        <p:spPr>
          <a:xfrm>
            <a:off x="228600" y="20566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8"/>
          <p:cNvSpPr/>
          <p:nvPr/>
        </p:nvSpPr>
        <p:spPr>
          <a:xfrm>
            <a:off x="698754" y="2357631"/>
            <a:ext cx="2663190" cy="614680"/>
          </a:xfrm>
          <a:custGeom>
            <a:avLst/>
            <a:gdLst/>
            <a:ahLst/>
            <a:cxnLst/>
            <a:rect l="l" t="t" r="r" b="b"/>
            <a:pathLst>
              <a:path w="2663190" h="614680">
                <a:moveTo>
                  <a:pt x="2663189" y="614171"/>
                </a:moveTo>
                <a:lnTo>
                  <a:pt x="2663189" y="0"/>
                </a:lnTo>
                <a:lnTo>
                  <a:pt x="0" y="0"/>
                </a:lnTo>
                <a:lnTo>
                  <a:pt x="0" y="614172"/>
                </a:lnTo>
                <a:lnTo>
                  <a:pt x="4571" y="614172"/>
                </a:lnTo>
                <a:lnTo>
                  <a:pt x="4571" y="9906"/>
                </a:lnTo>
                <a:lnTo>
                  <a:pt x="9905" y="4572"/>
                </a:lnTo>
                <a:lnTo>
                  <a:pt x="9905" y="9906"/>
                </a:lnTo>
                <a:lnTo>
                  <a:pt x="2653284" y="9905"/>
                </a:lnTo>
                <a:lnTo>
                  <a:pt x="2653284" y="4571"/>
                </a:lnTo>
                <a:lnTo>
                  <a:pt x="2658618" y="9905"/>
                </a:lnTo>
                <a:lnTo>
                  <a:pt x="2658618" y="614171"/>
                </a:lnTo>
                <a:lnTo>
                  <a:pt x="2663189" y="614171"/>
                </a:lnTo>
                <a:close/>
              </a:path>
              <a:path w="2663190" h="614680">
                <a:moveTo>
                  <a:pt x="9905" y="9906"/>
                </a:moveTo>
                <a:lnTo>
                  <a:pt x="9905" y="4572"/>
                </a:lnTo>
                <a:lnTo>
                  <a:pt x="4571" y="9906"/>
                </a:lnTo>
                <a:lnTo>
                  <a:pt x="9905" y="9906"/>
                </a:lnTo>
                <a:close/>
              </a:path>
              <a:path w="2663190" h="614680">
                <a:moveTo>
                  <a:pt x="9905" y="614172"/>
                </a:moveTo>
                <a:lnTo>
                  <a:pt x="9905" y="9906"/>
                </a:lnTo>
                <a:lnTo>
                  <a:pt x="4571" y="9906"/>
                </a:lnTo>
                <a:lnTo>
                  <a:pt x="4571" y="614172"/>
                </a:lnTo>
                <a:lnTo>
                  <a:pt x="9905" y="614172"/>
                </a:lnTo>
                <a:close/>
              </a:path>
              <a:path w="2663190" h="614680">
                <a:moveTo>
                  <a:pt x="2658618" y="9905"/>
                </a:moveTo>
                <a:lnTo>
                  <a:pt x="2653284" y="4571"/>
                </a:lnTo>
                <a:lnTo>
                  <a:pt x="2653284" y="9905"/>
                </a:lnTo>
                <a:lnTo>
                  <a:pt x="2658618" y="9905"/>
                </a:lnTo>
                <a:close/>
              </a:path>
              <a:path w="2663190" h="614680">
                <a:moveTo>
                  <a:pt x="2658618" y="614171"/>
                </a:moveTo>
                <a:lnTo>
                  <a:pt x="2658618" y="9905"/>
                </a:lnTo>
                <a:lnTo>
                  <a:pt x="2653284" y="9905"/>
                </a:lnTo>
                <a:lnTo>
                  <a:pt x="2653284" y="614171"/>
                </a:lnTo>
                <a:lnTo>
                  <a:pt x="2658618" y="6141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9"/>
          <p:cNvSpPr/>
          <p:nvPr/>
        </p:nvSpPr>
        <p:spPr>
          <a:xfrm>
            <a:off x="3357376" y="2777492"/>
            <a:ext cx="441959" cy="76200"/>
          </a:xfrm>
          <a:custGeom>
            <a:avLst/>
            <a:gdLst/>
            <a:ahLst/>
            <a:cxnLst/>
            <a:rect l="l" t="t" r="r" b="b"/>
            <a:pathLst>
              <a:path w="441960" h="76200">
                <a:moveTo>
                  <a:pt x="378713" y="43434"/>
                </a:moveTo>
                <a:lnTo>
                  <a:pt x="378713" y="33528"/>
                </a:lnTo>
                <a:lnTo>
                  <a:pt x="0" y="33528"/>
                </a:lnTo>
                <a:lnTo>
                  <a:pt x="0" y="43434"/>
                </a:lnTo>
                <a:lnTo>
                  <a:pt x="378713" y="43434"/>
                </a:lnTo>
                <a:close/>
              </a:path>
              <a:path w="441960" h="76200">
                <a:moveTo>
                  <a:pt x="441960" y="38100"/>
                </a:moveTo>
                <a:lnTo>
                  <a:pt x="365760" y="0"/>
                </a:lnTo>
                <a:lnTo>
                  <a:pt x="365760" y="33528"/>
                </a:lnTo>
                <a:lnTo>
                  <a:pt x="378713" y="33528"/>
                </a:lnTo>
                <a:lnTo>
                  <a:pt x="378713" y="69723"/>
                </a:lnTo>
                <a:lnTo>
                  <a:pt x="441960" y="38100"/>
                </a:lnTo>
                <a:close/>
              </a:path>
              <a:path w="441960" h="76200">
                <a:moveTo>
                  <a:pt x="378713" y="69723"/>
                </a:moveTo>
                <a:lnTo>
                  <a:pt x="378713" y="43434"/>
                </a:lnTo>
                <a:lnTo>
                  <a:pt x="365760" y="43434"/>
                </a:lnTo>
                <a:lnTo>
                  <a:pt x="365760" y="76200"/>
                </a:lnTo>
                <a:lnTo>
                  <a:pt x="378713" y="6972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0"/>
          <p:cNvSpPr/>
          <p:nvPr/>
        </p:nvSpPr>
        <p:spPr>
          <a:xfrm>
            <a:off x="5025390" y="2057404"/>
            <a:ext cx="3280410" cy="740410"/>
          </a:xfrm>
          <a:custGeom>
            <a:avLst/>
            <a:gdLst/>
            <a:ahLst/>
            <a:cxnLst/>
            <a:rect l="l" t="t" r="r" b="b"/>
            <a:pathLst>
              <a:path w="3280409" h="740410">
                <a:moveTo>
                  <a:pt x="9906" y="730757"/>
                </a:moveTo>
                <a:lnTo>
                  <a:pt x="9906" y="0"/>
                </a:lnTo>
                <a:lnTo>
                  <a:pt x="0" y="0"/>
                </a:lnTo>
                <a:lnTo>
                  <a:pt x="0" y="739901"/>
                </a:lnTo>
                <a:lnTo>
                  <a:pt x="5334" y="739901"/>
                </a:lnTo>
                <a:lnTo>
                  <a:pt x="5334" y="730757"/>
                </a:lnTo>
                <a:lnTo>
                  <a:pt x="9906" y="730757"/>
                </a:lnTo>
                <a:close/>
              </a:path>
              <a:path w="3280409" h="740410">
                <a:moveTo>
                  <a:pt x="3275838" y="730757"/>
                </a:moveTo>
                <a:lnTo>
                  <a:pt x="5334" y="730757"/>
                </a:lnTo>
                <a:lnTo>
                  <a:pt x="9906" y="735329"/>
                </a:lnTo>
                <a:lnTo>
                  <a:pt x="9905" y="739901"/>
                </a:lnTo>
                <a:lnTo>
                  <a:pt x="3271266" y="739901"/>
                </a:lnTo>
                <a:lnTo>
                  <a:pt x="3271266" y="735329"/>
                </a:lnTo>
                <a:lnTo>
                  <a:pt x="3275838" y="730757"/>
                </a:lnTo>
                <a:close/>
              </a:path>
              <a:path w="3280409" h="740410">
                <a:moveTo>
                  <a:pt x="9905" y="739901"/>
                </a:moveTo>
                <a:lnTo>
                  <a:pt x="9906" y="735329"/>
                </a:lnTo>
                <a:lnTo>
                  <a:pt x="5334" y="730757"/>
                </a:lnTo>
                <a:lnTo>
                  <a:pt x="5334" y="739901"/>
                </a:lnTo>
                <a:lnTo>
                  <a:pt x="9905" y="739901"/>
                </a:lnTo>
                <a:close/>
              </a:path>
              <a:path w="3280409" h="740410">
                <a:moveTo>
                  <a:pt x="3280410" y="739901"/>
                </a:moveTo>
                <a:lnTo>
                  <a:pt x="3280410" y="0"/>
                </a:lnTo>
                <a:lnTo>
                  <a:pt x="3271266" y="0"/>
                </a:lnTo>
                <a:lnTo>
                  <a:pt x="3271266" y="730757"/>
                </a:lnTo>
                <a:lnTo>
                  <a:pt x="3275838" y="730757"/>
                </a:lnTo>
                <a:lnTo>
                  <a:pt x="3275838" y="739901"/>
                </a:lnTo>
                <a:lnTo>
                  <a:pt x="3280410" y="739901"/>
                </a:lnTo>
                <a:close/>
              </a:path>
              <a:path w="3280409" h="740410">
                <a:moveTo>
                  <a:pt x="3275838" y="739901"/>
                </a:moveTo>
                <a:lnTo>
                  <a:pt x="3275838" y="730757"/>
                </a:lnTo>
                <a:lnTo>
                  <a:pt x="3271266" y="735329"/>
                </a:lnTo>
                <a:lnTo>
                  <a:pt x="3271266" y="739901"/>
                </a:lnTo>
                <a:lnTo>
                  <a:pt x="3275838" y="73990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1"/>
          <p:cNvSpPr/>
          <p:nvPr/>
        </p:nvSpPr>
        <p:spPr>
          <a:xfrm>
            <a:off x="4721352" y="2207516"/>
            <a:ext cx="443230" cy="76200"/>
          </a:xfrm>
          <a:custGeom>
            <a:avLst/>
            <a:gdLst/>
            <a:ahLst/>
            <a:cxnLst/>
            <a:rect l="l" t="t" r="r" b="b"/>
            <a:pathLst>
              <a:path w="443229" h="76200">
                <a:moveTo>
                  <a:pt x="76200" y="33528"/>
                </a:moveTo>
                <a:lnTo>
                  <a:pt x="76200" y="0"/>
                </a:lnTo>
                <a:lnTo>
                  <a:pt x="0" y="38100"/>
                </a:lnTo>
                <a:lnTo>
                  <a:pt x="64008" y="70104"/>
                </a:lnTo>
                <a:lnTo>
                  <a:pt x="64008" y="33528"/>
                </a:lnTo>
                <a:lnTo>
                  <a:pt x="76200" y="33528"/>
                </a:lnTo>
                <a:close/>
              </a:path>
              <a:path w="443229" h="76200">
                <a:moveTo>
                  <a:pt x="442722" y="43434"/>
                </a:moveTo>
                <a:lnTo>
                  <a:pt x="442722" y="33528"/>
                </a:lnTo>
                <a:lnTo>
                  <a:pt x="64008" y="33528"/>
                </a:lnTo>
                <a:lnTo>
                  <a:pt x="64008" y="43434"/>
                </a:lnTo>
                <a:lnTo>
                  <a:pt x="442722" y="43434"/>
                </a:lnTo>
                <a:close/>
              </a:path>
              <a:path w="443229" h="76200">
                <a:moveTo>
                  <a:pt x="76200" y="76200"/>
                </a:moveTo>
                <a:lnTo>
                  <a:pt x="76200" y="43434"/>
                </a:lnTo>
                <a:lnTo>
                  <a:pt x="64008" y="43434"/>
                </a:lnTo>
                <a:lnTo>
                  <a:pt x="64008" y="70104"/>
                </a:lnTo>
                <a:lnTo>
                  <a:pt x="76200" y="762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2"/>
          <p:cNvSpPr/>
          <p:nvPr/>
        </p:nvSpPr>
        <p:spPr>
          <a:xfrm>
            <a:off x="3941063" y="2057401"/>
            <a:ext cx="425450" cy="914401"/>
          </a:xfrm>
          <a:custGeom>
            <a:avLst/>
            <a:gdLst/>
            <a:ahLst/>
            <a:cxnLst/>
            <a:rect l="l" t="t" r="r" b="b"/>
            <a:pathLst>
              <a:path w="425450" h="914400">
                <a:moveTo>
                  <a:pt x="425200" y="111251"/>
                </a:moveTo>
                <a:lnTo>
                  <a:pt x="369574" y="0"/>
                </a:lnTo>
                <a:lnTo>
                  <a:pt x="67672" y="0"/>
                </a:lnTo>
                <a:lnTo>
                  <a:pt x="47248" y="35051"/>
                </a:lnTo>
                <a:lnTo>
                  <a:pt x="47248" y="38099"/>
                </a:lnTo>
                <a:lnTo>
                  <a:pt x="44200" y="41909"/>
                </a:lnTo>
                <a:lnTo>
                  <a:pt x="44200" y="64007"/>
                </a:lnTo>
                <a:lnTo>
                  <a:pt x="42676" y="73151"/>
                </a:lnTo>
                <a:lnTo>
                  <a:pt x="42676" y="90677"/>
                </a:lnTo>
                <a:lnTo>
                  <a:pt x="38866" y="105155"/>
                </a:lnTo>
                <a:lnTo>
                  <a:pt x="38866" y="128777"/>
                </a:lnTo>
                <a:lnTo>
                  <a:pt x="37342" y="146303"/>
                </a:lnTo>
                <a:lnTo>
                  <a:pt x="37342" y="160781"/>
                </a:lnTo>
                <a:lnTo>
                  <a:pt x="35818" y="178307"/>
                </a:lnTo>
                <a:lnTo>
                  <a:pt x="35818" y="195833"/>
                </a:lnTo>
                <a:lnTo>
                  <a:pt x="32770" y="213359"/>
                </a:lnTo>
                <a:lnTo>
                  <a:pt x="32770" y="233933"/>
                </a:lnTo>
                <a:lnTo>
                  <a:pt x="31246" y="254507"/>
                </a:lnTo>
                <a:lnTo>
                  <a:pt x="31246" y="275081"/>
                </a:lnTo>
                <a:lnTo>
                  <a:pt x="29722" y="295655"/>
                </a:lnTo>
                <a:lnTo>
                  <a:pt x="26674" y="319277"/>
                </a:lnTo>
                <a:lnTo>
                  <a:pt x="26674" y="339851"/>
                </a:lnTo>
                <a:lnTo>
                  <a:pt x="25150" y="368807"/>
                </a:lnTo>
                <a:lnTo>
                  <a:pt x="25150" y="392429"/>
                </a:lnTo>
                <a:lnTo>
                  <a:pt x="23626" y="417575"/>
                </a:lnTo>
                <a:lnTo>
                  <a:pt x="19816" y="445007"/>
                </a:lnTo>
                <a:lnTo>
                  <a:pt x="19816" y="473201"/>
                </a:lnTo>
                <a:lnTo>
                  <a:pt x="16768" y="531875"/>
                </a:lnTo>
                <a:lnTo>
                  <a:pt x="16768" y="562355"/>
                </a:lnTo>
                <a:lnTo>
                  <a:pt x="13720" y="594359"/>
                </a:lnTo>
                <a:lnTo>
                  <a:pt x="0" y="914400"/>
                </a:lnTo>
                <a:lnTo>
                  <a:pt x="423300" y="914400"/>
                </a:lnTo>
                <a:lnTo>
                  <a:pt x="425200" y="111251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3"/>
          <p:cNvSpPr/>
          <p:nvPr/>
        </p:nvSpPr>
        <p:spPr>
          <a:xfrm>
            <a:off x="4022525" y="2253236"/>
            <a:ext cx="253365" cy="718820"/>
          </a:xfrm>
          <a:custGeom>
            <a:avLst/>
            <a:gdLst/>
            <a:ahLst/>
            <a:cxnLst/>
            <a:rect l="l" t="t" r="r" b="b"/>
            <a:pathLst>
              <a:path w="253364" h="718819">
                <a:moveTo>
                  <a:pt x="253056" y="3047"/>
                </a:moveTo>
                <a:lnTo>
                  <a:pt x="3882" y="0"/>
                </a:lnTo>
                <a:lnTo>
                  <a:pt x="0" y="718565"/>
                </a:lnTo>
                <a:lnTo>
                  <a:pt x="249006" y="718565"/>
                </a:lnTo>
                <a:lnTo>
                  <a:pt x="253056" y="3047"/>
                </a:lnTo>
                <a:close/>
              </a:path>
            </a:pathLst>
          </a:custGeom>
          <a:solidFill>
            <a:srgbClr val="D1BD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4"/>
          <p:cNvSpPr/>
          <p:nvPr/>
        </p:nvSpPr>
        <p:spPr>
          <a:xfrm>
            <a:off x="4029459" y="2637287"/>
            <a:ext cx="215900" cy="135255"/>
          </a:xfrm>
          <a:custGeom>
            <a:avLst/>
            <a:gdLst/>
            <a:ahLst/>
            <a:cxnLst/>
            <a:rect l="l" t="t" r="r" b="b"/>
            <a:pathLst>
              <a:path w="215900" h="135255">
                <a:moveTo>
                  <a:pt x="0" y="0"/>
                </a:moveTo>
                <a:lnTo>
                  <a:pt x="0" y="134874"/>
                </a:lnTo>
                <a:lnTo>
                  <a:pt x="215646" y="134874"/>
                </a:lnTo>
                <a:lnTo>
                  <a:pt x="21564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5"/>
          <p:cNvSpPr/>
          <p:nvPr/>
        </p:nvSpPr>
        <p:spPr>
          <a:xfrm>
            <a:off x="4102354" y="2350007"/>
            <a:ext cx="88900" cy="622300"/>
          </a:xfrm>
          <a:custGeom>
            <a:avLst/>
            <a:gdLst/>
            <a:ahLst/>
            <a:cxnLst/>
            <a:rect l="l" t="t" r="r" b="b"/>
            <a:pathLst>
              <a:path w="88900" h="622300">
                <a:moveTo>
                  <a:pt x="88645" y="0"/>
                </a:moveTo>
                <a:lnTo>
                  <a:pt x="4825" y="0"/>
                </a:lnTo>
                <a:lnTo>
                  <a:pt x="0" y="621791"/>
                </a:lnTo>
                <a:lnTo>
                  <a:pt x="81788" y="621791"/>
                </a:lnTo>
                <a:lnTo>
                  <a:pt x="88645" y="0"/>
                </a:lnTo>
                <a:close/>
              </a:path>
            </a:pathLst>
          </a:custGeom>
          <a:solidFill>
            <a:srgbClr val="F0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6"/>
          <p:cNvSpPr/>
          <p:nvPr/>
        </p:nvSpPr>
        <p:spPr>
          <a:xfrm>
            <a:off x="3861138" y="2057401"/>
            <a:ext cx="561340" cy="914401"/>
          </a:xfrm>
          <a:custGeom>
            <a:avLst/>
            <a:gdLst/>
            <a:ahLst/>
            <a:cxnLst/>
            <a:rect l="l" t="t" r="r" b="b"/>
            <a:pathLst>
              <a:path w="561339" h="914400">
                <a:moveTo>
                  <a:pt x="210993" y="0"/>
                </a:moveTo>
                <a:lnTo>
                  <a:pt x="73782" y="0"/>
                </a:lnTo>
                <a:lnTo>
                  <a:pt x="71547" y="8381"/>
                </a:lnTo>
                <a:lnTo>
                  <a:pt x="66975" y="21335"/>
                </a:lnTo>
                <a:lnTo>
                  <a:pt x="65451" y="32003"/>
                </a:lnTo>
                <a:lnTo>
                  <a:pt x="60117" y="46481"/>
                </a:lnTo>
                <a:lnTo>
                  <a:pt x="55545" y="59435"/>
                </a:lnTo>
                <a:lnTo>
                  <a:pt x="54021" y="73151"/>
                </a:lnTo>
                <a:lnTo>
                  <a:pt x="49449" y="87629"/>
                </a:lnTo>
                <a:lnTo>
                  <a:pt x="47925" y="102107"/>
                </a:lnTo>
                <a:lnTo>
                  <a:pt x="46401" y="114299"/>
                </a:lnTo>
                <a:lnTo>
                  <a:pt x="41067" y="128777"/>
                </a:lnTo>
                <a:lnTo>
                  <a:pt x="39543" y="143255"/>
                </a:lnTo>
                <a:lnTo>
                  <a:pt x="36495" y="160781"/>
                </a:lnTo>
                <a:lnTo>
                  <a:pt x="34971" y="175259"/>
                </a:lnTo>
                <a:lnTo>
                  <a:pt x="31923" y="190499"/>
                </a:lnTo>
                <a:lnTo>
                  <a:pt x="28875" y="225551"/>
                </a:lnTo>
                <a:lnTo>
                  <a:pt x="22391" y="271994"/>
                </a:lnTo>
                <a:lnTo>
                  <a:pt x="18068" y="318734"/>
                </a:lnTo>
                <a:lnTo>
                  <a:pt x="15234" y="365645"/>
                </a:lnTo>
                <a:lnTo>
                  <a:pt x="11349" y="459485"/>
                </a:lnTo>
                <a:lnTo>
                  <a:pt x="9825" y="480059"/>
                </a:lnTo>
                <a:lnTo>
                  <a:pt x="9825" y="503681"/>
                </a:lnTo>
                <a:lnTo>
                  <a:pt x="6015" y="524255"/>
                </a:lnTo>
                <a:lnTo>
                  <a:pt x="6015" y="597407"/>
                </a:lnTo>
                <a:lnTo>
                  <a:pt x="0" y="914400"/>
                </a:lnTo>
                <a:lnTo>
                  <a:pt x="98074" y="914400"/>
                </a:lnTo>
                <a:lnTo>
                  <a:pt x="98074" y="895248"/>
                </a:lnTo>
                <a:lnTo>
                  <a:pt x="99741" y="608075"/>
                </a:lnTo>
                <a:lnTo>
                  <a:pt x="103501" y="587771"/>
                </a:lnTo>
                <a:lnTo>
                  <a:pt x="103501" y="532053"/>
                </a:lnTo>
                <a:lnTo>
                  <a:pt x="104818" y="477293"/>
                </a:lnTo>
                <a:lnTo>
                  <a:pt x="112695" y="313181"/>
                </a:lnTo>
                <a:lnTo>
                  <a:pt x="115743" y="295655"/>
                </a:lnTo>
                <a:lnTo>
                  <a:pt x="118791" y="260603"/>
                </a:lnTo>
                <a:lnTo>
                  <a:pt x="118791" y="243077"/>
                </a:lnTo>
                <a:lnTo>
                  <a:pt x="122601" y="225551"/>
                </a:lnTo>
                <a:lnTo>
                  <a:pt x="127173" y="213359"/>
                </a:lnTo>
                <a:lnTo>
                  <a:pt x="128697" y="195833"/>
                </a:lnTo>
                <a:lnTo>
                  <a:pt x="130221" y="181355"/>
                </a:lnTo>
                <a:lnTo>
                  <a:pt x="133269" y="166877"/>
                </a:lnTo>
                <a:lnTo>
                  <a:pt x="134793" y="152399"/>
                </a:lnTo>
                <a:lnTo>
                  <a:pt x="139365" y="140207"/>
                </a:lnTo>
                <a:lnTo>
                  <a:pt x="141651" y="128777"/>
                </a:lnTo>
                <a:lnTo>
                  <a:pt x="146223" y="114299"/>
                </a:lnTo>
                <a:lnTo>
                  <a:pt x="149271" y="105155"/>
                </a:lnTo>
                <a:lnTo>
                  <a:pt x="152319" y="93725"/>
                </a:lnTo>
                <a:lnTo>
                  <a:pt x="155367" y="84581"/>
                </a:lnTo>
                <a:lnTo>
                  <a:pt x="160701" y="73151"/>
                </a:lnTo>
                <a:lnTo>
                  <a:pt x="165273" y="64007"/>
                </a:lnTo>
                <a:lnTo>
                  <a:pt x="168321" y="55625"/>
                </a:lnTo>
                <a:lnTo>
                  <a:pt x="172893" y="46481"/>
                </a:lnTo>
                <a:lnTo>
                  <a:pt x="179751" y="38099"/>
                </a:lnTo>
                <a:lnTo>
                  <a:pt x="184323" y="32003"/>
                </a:lnTo>
                <a:lnTo>
                  <a:pt x="190419" y="25907"/>
                </a:lnTo>
                <a:lnTo>
                  <a:pt x="193467" y="17525"/>
                </a:lnTo>
                <a:lnTo>
                  <a:pt x="200325" y="14477"/>
                </a:lnTo>
                <a:lnTo>
                  <a:pt x="206421" y="8381"/>
                </a:lnTo>
                <a:lnTo>
                  <a:pt x="210993" y="0"/>
                </a:lnTo>
                <a:close/>
              </a:path>
              <a:path w="561339" h="914400">
                <a:moveTo>
                  <a:pt x="98126" y="914400"/>
                </a:moveTo>
                <a:lnTo>
                  <a:pt x="98074" y="895248"/>
                </a:lnTo>
                <a:lnTo>
                  <a:pt x="98074" y="914400"/>
                </a:lnTo>
                <a:close/>
              </a:path>
              <a:path w="561339" h="914400">
                <a:moveTo>
                  <a:pt x="99958" y="685165"/>
                </a:moveTo>
                <a:lnTo>
                  <a:pt x="99741" y="632459"/>
                </a:lnTo>
                <a:lnTo>
                  <a:pt x="99741" y="720964"/>
                </a:lnTo>
                <a:lnTo>
                  <a:pt x="99958" y="685165"/>
                </a:lnTo>
                <a:close/>
              </a:path>
              <a:path w="561339" h="914400">
                <a:moveTo>
                  <a:pt x="103551" y="587501"/>
                </a:moveTo>
                <a:lnTo>
                  <a:pt x="103501" y="532053"/>
                </a:lnTo>
                <a:lnTo>
                  <a:pt x="103501" y="587771"/>
                </a:lnTo>
                <a:lnTo>
                  <a:pt x="103551" y="587501"/>
                </a:lnTo>
                <a:close/>
              </a:path>
              <a:path w="561339" h="914400">
                <a:moveTo>
                  <a:pt x="560751" y="493775"/>
                </a:moveTo>
                <a:lnTo>
                  <a:pt x="560751" y="459485"/>
                </a:lnTo>
                <a:lnTo>
                  <a:pt x="558465" y="441959"/>
                </a:lnTo>
                <a:lnTo>
                  <a:pt x="558465" y="357377"/>
                </a:lnTo>
                <a:lnTo>
                  <a:pt x="555417" y="339851"/>
                </a:lnTo>
                <a:lnTo>
                  <a:pt x="555417" y="323849"/>
                </a:lnTo>
                <a:lnTo>
                  <a:pt x="553893" y="310133"/>
                </a:lnTo>
                <a:lnTo>
                  <a:pt x="553893" y="292607"/>
                </a:lnTo>
                <a:lnTo>
                  <a:pt x="552369" y="275081"/>
                </a:lnTo>
                <a:lnTo>
                  <a:pt x="552369" y="260603"/>
                </a:lnTo>
                <a:lnTo>
                  <a:pt x="549321" y="243077"/>
                </a:lnTo>
                <a:lnTo>
                  <a:pt x="549321" y="230885"/>
                </a:lnTo>
                <a:lnTo>
                  <a:pt x="547797" y="213359"/>
                </a:lnTo>
                <a:lnTo>
                  <a:pt x="546273" y="198881"/>
                </a:lnTo>
                <a:lnTo>
                  <a:pt x="543225" y="184403"/>
                </a:lnTo>
                <a:lnTo>
                  <a:pt x="541701" y="166877"/>
                </a:lnTo>
                <a:lnTo>
                  <a:pt x="539415" y="152399"/>
                </a:lnTo>
                <a:lnTo>
                  <a:pt x="536367" y="140207"/>
                </a:lnTo>
                <a:lnTo>
                  <a:pt x="533319" y="111251"/>
                </a:lnTo>
                <a:lnTo>
                  <a:pt x="530271" y="97535"/>
                </a:lnTo>
                <a:lnTo>
                  <a:pt x="528747" y="84581"/>
                </a:lnTo>
                <a:lnTo>
                  <a:pt x="524175" y="70103"/>
                </a:lnTo>
                <a:lnTo>
                  <a:pt x="522651" y="55625"/>
                </a:lnTo>
                <a:lnTo>
                  <a:pt x="517317" y="46481"/>
                </a:lnTo>
                <a:lnTo>
                  <a:pt x="515793" y="32003"/>
                </a:lnTo>
                <a:lnTo>
                  <a:pt x="511221" y="21335"/>
                </a:lnTo>
                <a:lnTo>
                  <a:pt x="509697" y="8381"/>
                </a:lnTo>
                <a:lnTo>
                  <a:pt x="506344" y="0"/>
                </a:lnTo>
                <a:lnTo>
                  <a:pt x="379395" y="0"/>
                </a:lnTo>
                <a:lnTo>
                  <a:pt x="383967" y="3809"/>
                </a:lnTo>
                <a:lnTo>
                  <a:pt x="389301" y="8381"/>
                </a:lnTo>
                <a:lnTo>
                  <a:pt x="392349" y="14477"/>
                </a:lnTo>
                <a:lnTo>
                  <a:pt x="396921" y="17525"/>
                </a:lnTo>
                <a:lnTo>
                  <a:pt x="401493" y="25907"/>
                </a:lnTo>
                <a:lnTo>
                  <a:pt x="403017" y="32003"/>
                </a:lnTo>
                <a:lnTo>
                  <a:pt x="408351" y="38099"/>
                </a:lnTo>
                <a:lnTo>
                  <a:pt x="409875" y="41909"/>
                </a:lnTo>
                <a:lnTo>
                  <a:pt x="414447" y="49529"/>
                </a:lnTo>
                <a:lnTo>
                  <a:pt x="415971" y="55625"/>
                </a:lnTo>
                <a:lnTo>
                  <a:pt x="420543" y="64007"/>
                </a:lnTo>
                <a:lnTo>
                  <a:pt x="422067" y="70103"/>
                </a:lnTo>
                <a:lnTo>
                  <a:pt x="423591" y="81533"/>
                </a:lnTo>
                <a:lnTo>
                  <a:pt x="428925" y="87629"/>
                </a:lnTo>
                <a:lnTo>
                  <a:pt x="438798" y="126269"/>
                </a:lnTo>
                <a:lnTo>
                  <a:pt x="446013" y="159034"/>
                </a:lnTo>
                <a:lnTo>
                  <a:pt x="451351" y="192100"/>
                </a:lnTo>
                <a:lnTo>
                  <a:pt x="454071" y="225551"/>
                </a:lnTo>
                <a:lnTo>
                  <a:pt x="454071" y="240029"/>
                </a:lnTo>
                <a:lnTo>
                  <a:pt x="455595" y="251459"/>
                </a:lnTo>
                <a:lnTo>
                  <a:pt x="457793" y="300995"/>
                </a:lnTo>
                <a:lnTo>
                  <a:pt x="460700" y="400269"/>
                </a:lnTo>
                <a:lnTo>
                  <a:pt x="461779" y="499686"/>
                </a:lnTo>
                <a:lnTo>
                  <a:pt x="461779" y="601108"/>
                </a:lnTo>
                <a:lnTo>
                  <a:pt x="465501" y="628649"/>
                </a:lnTo>
                <a:lnTo>
                  <a:pt x="465501" y="914400"/>
                </a:lnTo>
                <a:lnTo>
                  <a:pt x="560609" y="914400"/>
                </a:lnTo>
                <a:lnTo>
                  <a:pt x="560609" y="647218"/>
                </a:lnTo>
                <a:lnTo>
                  <a:pt x="560751" y="493775"/>
                </a:lnTo>
                <a:close/>
              </a:path>
              <a:path w="561339" h="914400">
                <a:moveTo>
                  <a:pt x="461779" y="601108"/>
                </a:moveTo>
                <a:lnTo>
                  <a:pt x="461779" y="499686"/>
                </a:lnTo>
                <a:lnTo>
                  <a:pt x="461691" y="549401"/>
                </a:lnTo>
                <a:lnTo>
                  <a:pt x="461691" y="600455"/>
                </a:lnTo>
                <a:lnTo>
                  <a:pt x="461779" y="601108"/>
                </a:lnTo>
                <a:close/>
              </a:path>
              <a:path w="561339" h="914400">
                <a:moveTo>
                  <a:pt x="560780" y="914400"/>
                </a:moveTo>
                <a:lnTo>
                  <a:pt x="560609" y="647218"/>
                </a:lnTo>
                <a:lnTo>
                  <a:pt x="560609" y="914400"/>
                </a:lnTo>
                <a:lnTo>
                  <a:pt x="560780" y="914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7"/>
          <p:cNvSpPr/>
          <p:nvPr/>
        </p:nvSpPr>
        <p:spPr>
          <a:xfrm>
            <a:off x="3578352" y="2057400"/>
            <a:ext cx="1106424" cy="52120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28"/>
          <p:cNvSpPr/>
          <p:nvPr/>
        </p:nvSpPr>
        <p:spPr>
          <a:xfrm>
            <a:off x="3559302" y="2057400"/>
            <a:ext cx="1153796" cy="534670"/>
          </a:xfrm>
          <a:custGeom>
            <a:avLst/>
            <a:gdLst/>
            <a:ahLst/>
            <a:cxnLst/>
            <a:rect l="l" t="t" r="r" b="b"/>
            <a:pathLst>
              <a:path w="1153795" h="534669">
                <a:moveTo>
                  <a:pt x="316992" y="293369"/>
                </a:moveTo>
                <a:lnTo>
                  <a:pt x="52829" y="310658"/>
                </a:lnTo>
                <a:lnTo>
                  <a:pt x="28194" y="321563"/>
                </a:lnTo>
                <a:lnTo>
                  <a:pt x="25908" y="312419"/>
                </a:lnTo>
                <a:lnTo>
                  <a:pt x="0" y="323849"/>
                </a:lnTo>
                <a:lnTo>
                  <a:pt x="302353" y="303792"/>
                </a:lnTo>
                <a:lnTo>
                  <a:pt x="305562" y="296417"/>
                </a:lnTo>
                <a:lnTo>
                  <a:pt x="310134" y="303275"/>
                </a:lnTo>
                <a:lnTo>
                  <a:pt x="310134" y="309196"/>
                </a:lnTo>
                <a:lnTo>
                  <a:pt x="316992" y="293369"/>
                </a:lnTo>
                <a:close/>
              </a:path>
              <a:path w="1153795" h="534669">
                <a:moveTo>
                  <a:pt x="256032" y="119694"/>
                </a:moveTo>
                <a:lnTo>
                  <a:pt x="256032" y="110489"/>
                </a:lnTo>
                <a:lnTo>
                  <a:pt x="253746" y="118871"/>
                </a:lnTo>
                <a:lnTo>
                  <a:pt x="243972" y="111938"/>
                </a:lnTo>
                <a:lnTo>
                  <a:pt x="2286" y="140969"/>
                </a:lnTo>
                <a:lnTo>
                  <a:pt x="19812" y="149408"/>
                </a:lnTo>
                <a:lnTo>
                  <a:pt x="19812" y="148589"/>
                </a:lnTo>
                <a:lnTo>
                  <a:pt x="21336" y="139445"/>
                </a:lnTo>
                <a:lnTo>
                  <a:pt x="36091" y="146598"/>
                </a:lnTo>
                <a:lnTo>
                  <a:pt x="256032" y="119694"/>
                </a:lnTo>
                <a:close/>
              </a:path>
              <a:path w="1153795" h="534669">
                <a:moveTo>
                  <a:pt x="36091" y="146598"/>
                </a:moveTo>
                <a:lnTo>
                  <a:pt x="21336" y="139445"/>
                </a:lnTo>
                <a:lnTo>
                  <a:pt x="19812" y="148589"/>
                </a:lnTo>
                <a:lnTo>
                  <a:pt x="36091" y="146598"/>
                </a:lnTo>
                <a:close/>
              </a:path>
              <a:path w="1153795" h="534669">
                <a:moveTo>
                  <a:pt x="220980" y="236219"/>
                </a:moveTo>
                <a:lnTo>
                  <a:pt x="36091" y="146598"/>
                </a:lnTo>
                <a:lnTo>
                  <a:pt x="19812" y="148589"/>
                </a:lnTo>
                <a:lnTo>
                  <a:pt x="19812" y="149408"/>
                </a:lnTo>
                <a:lnTo>
                  <a:pt x="198961" y="235665"/>
                </a:lnTo>
                <a:lnTo>
                  <a:pt x="208026" y="231647"/>
                </a:lnTo>
                <a:lnTo>
                  <a:pt x="208026" y="241954"/>
                </a:lnTo>
                <a:lnTo>
                  <a:pt x="220980" y="236219"/>
                </a:lnTo>
                <a:close/>
              </a:path>
              <a:path w="1153795" h="534669">
                <a:moveTo>
                  <a:pt x="208026" y="241954"/>
                </a:moveTo>
                <a:lnTo>
                  <a:pt x="208026" y="240029"/>
                </a:lnTo>
                <a:lnTo>
                  <a:pt x="198961" y="235665"/>
                </a:lnTo>
                <a:lnTo>
                  <a:pt x="25908" y="312366"/>
                </a:lnTo>
                <a:lnTo>
                  <a:pt x="52829" y="310658"/>
                </a:lnTo>
                <a:lnTo>
                  <a:pt x="208026" y="241954"/>
                </a:lnTo>
                <a:close/>
              </a:path>
              <a:path w="1153795" h="534669">
                <a:moveTo>
                  <a:pt x="52829" y="310658"/>
                </a:moveTo>
                <a:lnTo>
                  <a:pt x="25908" y="312419"/>
                </a:lnTo>
                <a:lnTo>
                  <a:pt x="28194" y="321563"/>
                </a:lnTo>
                <a:lnTo>
                  <a:pt x="52829" y="310658"/>
                </a:lnTo>
                <a:close/>
              </a:path>
              <a:path w="1153795" h="534669">
                <a:moveTo>
                  <a:pt x="268986" y="118109"/>
                </a:moveTo>
                <a:lnTo>
                  <a:pt x="102406" y="0"/>
                </a:lnTo>
                <a:lnTo>
                  <a:pt x="86173" y="0"/>
                </a:lnTo>
                <a:lnTo>
                  <a:pt x="243972" y="111938"/>
                </a:lnTo>
                <a:lnTo>
                  <a:pt x="256032" y="110489"/>
                </a:lnTo>
                <a:lnTo>
                  <a:pt x="256032" y="119694"/>
                </a:lnTo>
                <a:lnTo>
                  <a:pt x="268986" y="118109"/>
                </a:lnTo>
                <a:close/>
              </a:path>
              <a:path w="1153795" h="534669">
                <a:moveTo>
                  <a:pt x="391077" y="71699"/>
                </a:moveTo>
                <a:lnTo>
                  <a:pt x="173832" y="0"/>
                </a:lnTo>
                <a:lnTo>
                  <a:pt x="143315" y="0"/>
                </a:lnTo>
                <a:lnTo>
                  <a:pt x="389382" y="80805"/>
                </a:lnTo>
                <a:lnTo>
                  <a:pt x="389382" y="75437"/>
                </a:lnTo>
                <a:lnTo>
                  <a:pt x="391077" y="71699"/>
                </a:lnTo>
                <a:close/>
              </a:path>
              <a:path w="1153795" h="534669">
                <a:moveTo>
                  <a:pt x="208026" y="240029"/>
                </a:moveTo>
                <a:lnTo>
                  <a:pt x="208026" y="231647"/>
                </a:lnTo>
                <a:lnTo>
                  <a:pt x="198961" y="235665"/>
                </a:lnTo>
                <a:lnTo>
                  <a:pt x="208026" y="240029"/>
                </a:lnTo>
                <a:close/>
              </a:path>
              <a:path w="1153795" h="534669">
                <a:moveTo>
                  <a:pt x="256032" y="110489"/>
                </a:moveTo>
                <a:lnTo>
                  <a:pt x="243972" y="111938"/>
                </a:lnTo>
                <a:lnTo>
                  <a:pt x="253746" y="118871"/>
                </a:lnTo>
                <a:lnTo>
                  <a:pt x="256032" y="110489"/>
                </a:lnTo>
                <a:close/>
              </a:path>
              <a:path w="1153795" h="534669">
                <a:moveTo>
                  <a:pt x="310134" y="309196"/>
                </a:moveTo>
                <a:lnTo>
                  <a:pt x="310134" y="303275"/>
                </a:lnTo>
                <a:lnTo>
                  <a:pt x="302353" y="303792"/>
                </a:lnTo>
                <a:lnTo>
                  <a:pt x="254508" y="413765"/>
                </a:lnTo>
                <a:lnTo>
                  <a:pt x="261366" y="411145"/>
                </a:lnTo>
                <a:lnTo>
                  <a:pt x="261366" y="400811"/>
                </a:lnTo>
                <a:lnTo>
                  <a:pt x="272224" y="396680"/>
                </a:lnTo>
                <a:lnTo>
                  <a:pt x="310134" y="309196"/>
                </a:lnTo>
                <a:close/>
              </a:path>
              <a:path w="1153795" h="534669">
                <a:moveTo>
                  <a:pt x="272224" y="396680"/>
                </a:moveTo>
                <a:lnTo>
                  <a:pt x="261366" y="400811"/>
                </a:lnTo>
                <a:lnTo>
                  <a:pt x="267462" y="407669"/>
                </a:lnTo>
                <a:lnTo>
                  <a:pt x="272224" y="396680"/>
                </a:lnTo>
                <a:close/>
              </a:path>
              <a:path w="1153795" h="534669">
                <a:moveTo>
                  <a:pt x="455877" y="507347"/>
                </a:moveTo>
                <a:lnTo>
                  <a:pt x="417576" y="341375"/>
                </a:lnTo>
                <a:lnTo>
                  <a:pt x="272224" y="396680"/>
                </a:lnTo>
                <a:lnTo>
                  <a:pt x="267462" y="407669"/>
                </a:lnTo>
                <a:lnTo>
                  <a:pt x="261366" y="400811"/>
                </a:lnTo>
                <a:lnTo>
                  <a:pt x="261366" y="411145"/>
                </a:lnTo>
                <a:lnTo>
                  <a:pt x="409956" y="354373"/>
                </a:lnTo>
                <a:lnTo>
                  <a:pt x="409956" y="348995"/>
                </a:lnTo>
                <a:lnTo>
                  <a:pt x="416052" y="352043"/>
                </a:lnTo>
                <a:lnTo>
                  <a:pt x="416052" y="375929"/>
                </a:lnTo>
                <a:lnTo>
                  <a:pt x="449580" y="524061"/>
                </a:lnTo>
                <a:lnTo>
                  <a:pt x="449580" y="518921"/>
                </a:lnTo>
                <a:lnTo>
                  <a:pt x="455877" y="507347"/>
                </a:lnTo>
                <a:close/>
              </a:path>
              <a:path w="1153795" h="534669">
                <a:moveTo>
                  <a:pt x="310134" y="303275"/>
                </a:moveTo>
                <a:lnTo>
                  <a:pt x="305562" y="296417"/>
                </a:lnTo>
                <a:lnTo>
                  <a:pt x="302353" y="303792"/>
                </a:lnTo>
                <a:lnTo>
                  <a:pt x="310134" y="303275"/>
                </a:lnTo>
                <a:close/>
              </a:path>
              <a:path w="1153795" h="534669">
                <a:moveTo>
                  <a:pt x="395478" y="73151"/>
                </a:moveTo>
                <a:lnTo>
                  <a:pt x="391077" y="71699"/>
                </a:lnTo>
                <a:lnTo>
                  <a:pt x="389382" y="75437"/>
                </a:lnTo>
                <a:lnTo>
                  <a:pt x="395478" y="73151"/>
                </a:lnTo>
                <a:close/>
              </a:path>
              <a:path w="1153795" h="534669">
                <a:moveTo>
                  <a:pt x="395478" y="82807"/>
                </a:moveTo>
                <a:lnTo>
                  <a:pt x="395478" y="73151"/>
                </a:lnTo>
                <a:lnTo>
                  <a:pt x="389382" y="75437"/>
                </a:lnTo>
                <a:lnTo>
                  <a:pt x="389382" y="80805"/>
                </a:lnTo>
                <a:lnTo>
                  <a:pt x="395478" y="82807"/>
                </a:lnTo>
                <a:close/>
              </a:path>
              <a:path w="1153795" h="534669">
                <a:moveTo>
                  <a:pt x="434089" y="0"/>
                </a:moveTo>
                <a:lnTo>
                  <a:pt x="423586" y="0"/>
                </a:lnTo>
                <a:lnTo>
                  <a:pt x="391077" y="71699"/>
                </a:lnTo>
                <a:lnTo>
                  <a:pt x="395478" y="73151"/>
                </a:lnTo>
                <a:lnTo>
                  <a:pt x="395478" y="82807"/>
                </a:lnTo>
                <a:lnTo>
                  <a:pt x="396240" y="83057"/>
                </a:lnTo>
                <a:lnTo>
                  <a:pt x="434089" y="0"/>
                </a:lnTo>
                <a:close/>
              </a:path>
              <a:path w="1153795" h="534669">
                <a:moveTo>
                  <a:pt x="416052" y="352043"/>
                </a:moveTo>
                <a:lnTo>
                  <a:pt x="409956" y="348995"/>
                </a:lnTo>
                <a:lnTo>
                  <a:pt x="411076" y="353945"/>
                </a:lnTo>
                <a:lnTo>
                  <a:pt x="416052" y="352043"/>
                </a:lnTo>
                <a:close/>
              </a:path>
              <a:path w="1153795" h="534669">
                <a:moveTo>
                  <a:pt x="411076" y="353945"/>
                </a:moveTo>
                <a:lnTo>
                  <a:pt x="409956" y="348995"/>
                </a:lnTo>
                <a:lnTo>
                  <a:pt x="409956" y="354373"/>
                </a:lnTo>
                <a:lnTo>
                  <a:pt x="411076" y="353945"/>
                </a:lnTo>
                <a:close/>
              </a:path>
              <a:path w="1153795" h="534669">
                <a:moveTo>
                  <a:pt x="416052" y="375929"/>
                </a:moveTo>
                <a:lnTo>
                  <a:pt x="416052" y="352043"/>
                </a:lnTo>
                <a:lnTo>
                  <a:pt x="411076" y="353945"/>
                </a:lnTo>
                <a:lnTo>
                  <a:pt x="416052" y="375929"/>
                </a:lnTo>
                <a:close/>
              </a:path>
              <a:path w="1153795" h="534669">
                <a:moveTo>
                  <a:pt x="458724" y="519683"/>
                </a:moveTo>
                <a:lnTo>
                  <a:pt x="455877" y="507347"/>
                </a:lnTo>
                <a:lnTo>
                  <a:pt x="449580" y="518921"/>
                </a:lnTo>
                <a:lnTo>
                  <a:pt x="458724" y="519683"/>
                </a:lnTo>
                <a:close/>
              </a:path>
              <a:path w="1153795" h="534669">
                <a:moveTo>
                  <a:pt x="458724" y="521573"/>
                </a:moveTo>
                <a:lnTo>
                  <a:pt x="458724" y="519683"/>
                </a:lnTo>
                <a:lnTo>
                  <a:pt x="449580" y="518921"/>
                </a:lnTo>
                <a:lnTo>
                  <a:pt x="449580" y="524061"/>
                </a:lnTo>
                <a:lnTo>
                  <a:pt x="451866" y="534161"/>
                </a:lnTo>
                <a:lnTo>
                  <a:pt x="458724" y="521573"/>
                </a:lnTo>
                <a:close/>
              </a:path>
              <a:path w="1153795" h="534669">
                <a:moveTo>
                  <a:pt x="695461" y="457717"/>
                </a:moveTo>
                <a:lnTo>
                  <a:pt x="557784" y="320039"/>
                </a:lnTo>
                <a:lnTo>
                  <a:pt x="455877" y="507347"/>
                </a:lnTo>
                <a:lnTo>
                  <a:pt x="458724" y="519683"/>
                </a:lnTo>
                <a:lnTo>
                  <a:pt x="458724" y="521573"/>
                </a:lnTo>
                <a:lnTo>
                  <a:pt x="555498" y="343933"/>
                </a:lnTo>
                <a:lnTo>
                  <a:pt x="555498" y="330707"/>
                </a:lnTo>
                <a:lnTo>
                  <a:pt x="563118" y="329945"/>
                </a:lnTo>
                <a:lnTo>
                  <a:pt x="563118" y="338368"/>
                </a:lnTo>
                <a:lnTo>
                  <a:pt x="693420" y="469355"/>
                </a:lnTo>
                <a:lnTo>
                  <a:pt x="693420" y="465581"/>
                </a:lnTo>
                <a:lnTo>
                  <a:pt x="695461" y="457717"/>
                </a:lnTo>
                <a:close/>
              </a:path>
              <a:path w="1153795" h="534669">
                <a:moveTo>
                  <a:pt x="572137" y="56095"/>
                </a:moveTo>
                <a:lnTo>
                  <a:pt x="503128" y="0"/>
                </a:lnTo>
                <a:lnTo>
                  <a:pt x="488425" y="0"/>
                </a:lnTo>
                <a:lnTo>
                  <a:pt x="569214" y="65491"/>
                </a:lnTo>
                <a:lnTo>
                  <a:pt x="569214" y="58673"/>
                </a:lnTo>
                <a:lnTo>
                  <a:pt x="572137" y="56095"/>
                </a:lnTo>
                <a:close/>
              </a:path>
              <a:path w="1153795" h="534669">
                <a:moveTo>
                  <a:pt x="563118" y="329945"/>
                </a:moveTo>
                <a:lnTo>
                  <a:pt x="555498" y="330707"/>
                </a:lnTo>
                <a:lnTo>
                  <a:pt x="560153" y="335387"/>
                </a:lnTo>
                <a:lnTo>
                  <a:pt x="563118" y="329945"/>
                </a:lnTo>
                <a:close/>
              </a:path>
              <a:path w="1153795" h="534669">
                <a:moveTo>
                  <a:pt x="560153" y="335387"/>
                </a:moveTo>
                <a:lnTo>
                  <a:pt x="555498" y="330707"/>
                </a:lnTo>
                <a:lnTo>
                  <a:pt x="555498" y="343933"/>
                </a:lnTo>
                <a:lnTo>
                  <a:pt x="560153" y="335387"/>
                </a:lnTo>
                <a:close/>
              </a:path>
              <a:path w="1153795" h="534669">
                <a:moveTo>
                  <a:pt x="563118" y="338368"/>
                </a:moveTo>
                <a:lnTo>
                  <a:pt x="563118" y="329945"/>
                </a:lnTo>
                <a:lnTo>
                  <a:pt x="560153" y="335387"/>
                </a:lnTo>
                <a:lnTo>
                  <a:pt x="563118" y="338368"/>
                </a:lnTo>
                <a:close/>
              </a:path>
              <a:path w="1153795" h="534669">
                <a:moveTo>
                  <a:pt x="575310" y="58673"/>
                </a:moveTo>
                <a:lnTo>
                  <a:pt x="572137" y="56095"/>
                </a:lnTo>
                <a:lnTo>
                  <a:pt x="569214" y="58673"/>
                </a:lnTo>
                <a:lnTo>
                  <a:pt x="575310" y="58673"/>
                </a:lnTo>
                <a:close/>
              </a:path>
              <a:path w="1153795" h="534669">
                <a:moveTo>
                  <a:pt x="575310" y="66563"/>
                </a:moveTo>
                <a:lnTo>
                  <a:pt x="575310" y="58673"/>
                </a:lnTo>
                <a:lnTo>
                  <a:pt x="569214" y="58673"/>
                </a:lnTo>
                <a:lnTo>
                  <a:pt x="569214" y="65491"/>
                </a:lnTo>
                <a:lnTo>
                  <a:pt x="573024" y="68579"/>
                </a:lnTo>
                <a:lnTo>
                  <a:pt x="575310" y="66563"/>
                </a:lnTo>
                <a:close/>
              </a:path>
              <a:path w="1153795" h="534669">
                <a:moveTo>
                  <a:pt x="650788" y="0"/>
                </a:moveTo>
                <a:lnTo>
                  <a:pt x="635727" y="0"/>
                </a:lnTo>
                <a:lnTo>
                  <a:pt x="572137" y="56095"/>
                </a:lnTo>
                <a:lnTo>
                  <a:pt x="575310" y="58673"/>
                </a:lnTo>
                <a:lnTo>
                  <a:pt x="575310" y="66563"/>
                </a:lnTo>
                <a:lnTo>
                  <a:pt x="650788" y="0"/>
                </a:lnTo>
                <a:close/>
              </a:path>
              <a:path w="1153795" h="534669">
                <a:moveTo>
                  <a:pt x="701040" y="463295"/>
                </a:moveTo>
                <a:lnTo>
                  <a:pt x="695461" y="457717"/>
                </a:lnTo>
                <a:lnTo>
                  <a:pt x="693420" y="465581"/>
                </a:lnTo>
                <a:lnTo>
                  <a:pt x="701040" y="463295"/>
                </a:lnTo>
                <a:close/>
              </a:path>
              <a:path w="1153795" h="534669">
                <a:moveTo>
                  <a:pt x="701040" y="473312"/>
                </a:moveTo>
                <a:lnTo>
                  <a:pt x="701040" y="463295"/>
                </a:lnTo>
                <a:lnTo>
                  <a:pt x="693420" y="465581"/>
                </a:lnTo>
                <a:lnTo>
                  <a:pt x="693420" y="469355"/>
                </a:lnTo>
                <a:lnTo>
                  <a:pt x="700278" y="476249"/>
                </a:lnTo>
                <a:lnTo>
                  <a:pt x="701040" y="473312"/>
                </a:lnTo>
                <a:close/>
              </a:path>
              <a:path w="1153795" h="534669">
                <a:moveTo>
                  <a:pt x="950976" y="425944"/>
                </a:moveTo>
                <a:lnTo>
                  <a:pt x="950976" y="415289"/>
                </a:lnTo>
                <a:lnTo>
                  <a:pt x="944118" y="421385"/>
                </a:lnTo>
                <a:lnTo>
                  <a:pt x="938641" y="409122"/>
                </a:lnTo>
                <a:lnTo>
                  <a:pt x="734568" y="307085"/>
                </a:lnTo>
                <a:lnTo>
                  <a:pt x="695461" y="457717"/>
                </a:lnTo>
                <a:lnTo>
                  <a:pt x="701040" y="463295"/>
                </a:lnTo>
                <a:lnTo>
                  <a:pt x="701040" y="473312"/>
                </a:lnTo>
                <a:lnTo>
                  <a:pt x="735330" y="341140"/>
                </a:lnTo>
                <a:lnTo>
                  <a:pt x="735330" y="317753"/>
                </a:lnTo>
                <a:lnTo>
                  <a:pt x="742188" y="314705"/>
                </a:lnTo>
                <a:lnTo>
                  <a:pt x="742188" y="321194"/>
                </a:lnTo>
                <a:lnTo>
                  <a:pt x="950976" y="425944"/>
                </a:lnTo>
                <a:close/>
              </a:path>
              <a:path w="1153795" h="534669">
                <a:moveTo>
                  <a:pt x="742188" y="314705"/>
                </a:moveTo>
                <a:lnTo>
                  <a:pt x="735330" y="317753"/>
                </a:lnTo>
                <a:lnTo>
                  <a:pt x="740698" y="320447"/>
                </a:lnTo>
                <a:lnTo>
                  <a:pt x="742188" y="314705"/>
                </a:lnTo>
                <a:close/>
              </a:path>
              <a:path w="1153795" h="534669">
                <a:moveTo>
                  <a:pt x="740698" y="320447"/>
                </a:moveTo>
                <a:lnTo>
                  <a:pt x="735330" y="317753"/>
                </a:lnTo>
                <a:lnTo>
                  <a:pt x="735330" y="341140"/>
                </a:lnTo>
                <a:lnTo>
                  <a:pt x="740698" y="320447"/>
                </a:lnTo>
                <a:close/>
              </a:path>
              <a:path w="1153795" h="534669">
                <a:moveTo>
                  <a:pt x="755124" y="0"/>
                </a:moveTo>
                <a:lnTo>
                  <a:pt x="745550" y="0"/>
                </a:lnTo>
                <a:lnTo>
                  <a:pt x="739140" y="54101"/>
                </a:lnTo>
                <a:lnTo>
                  <a:pt x="743712" y="53569"/>
                </a:lnTo>
                <a:lnTo>
                  <a:pt x="743712" y="44195"/>
                </a:lnTo>
                <a:lnTo>
                  <a:pt x="749789" y="43473"/>
                </a:lnTo>
                <a:lnTo>
                  <a:pt x="755124" y="0"/>
                </a:lnTo>
                <a:close/>
              </a:path>
              <a:path w="1153795" h="534669">
                <a:moveTo>
                  <a:pt x="742188" y="321194"/>
                </a:moveTo>
                <a:lnTo>
                  <a:pt x="742188" y="314705"/>
                </a:lnTo>
                <a:lnTo>
                  <a:pt x="740698" y="320447"/>
                </a:lnTo>
                <a:lnTo>
                  <a:pt x="742188" y="321194"/>
                </a:lnTo>
                <a:close/>
              </a:path>
              <a:path w="1153795" h="534669">
                <a:moveTo>
                  <a:pt x="749789" y="43473"/>
                </a:moveTo>
                <a:lnTo>
                  <a:pt x="743712" y="44195"/>
                </a:lnTo>
                <a:lnTo>
                  <a:pt x="749046" y="49529"/>
                </a:lnTo>
                <a:lnTo>
                  <a:pt x="749789" y="43473"/>
                </a:lnTo>
                <a:close/>
              </a:path>
              <a:path w="1153795" h="534669">
                <a:moveTo>
                  <a:pt x="974598" y="16763"/>
                </a:moveTo>
                <a:lnTo>
                  <a:pt x="749789" y="43473"/>
                </a:lnTo>
                <a:lnTo>
                  <a:pt x="749046" y="49529"/>
                </a:lnTo>
                <a:lnTo>
                  <a:pt x="743712" y="44195"/>
                </a:lnTo>
                <a:lnTo>
                  <a:pt x="743712" y="53569"/>
                </a:lnTo>
                <a:lnTo>
                  <a:pt x="947363" y="29856"/>
                </a:lnTo>
                <a:lnTo>
                  <a:pt x="957834" y="19811"/>
                </a:lnTo>
                <a:lnTo>
                  <a:pt x="961644" y="28193"/>
                </a:lnTo>
                <a:lnTo>
                  <a:pt x="961644" y="29207"/>
                </a:lnTo>
                <a:lnTo>
                  <a:pt x="974598" y="16763"/>
                </a:lnTo>
                <a:close/>
              </a:path>
              <a:path w="1153795" h="534669">
                <a:moveTo>
                  <a:pt x="961644" y="29207"/>
                </a:moveTo>
                <a:lnTo>
                  <a:pt x="961644" y="28193"/>
                </a:lnTo>
                <a:lnTo>
                  <a:pt x="947363" y="29856"/>
                </a:lnTo>
                <a:lnTo>
                  <a:pt x="864108" y="109727"/>
                </a:lnTo>
                <a:lnTo>
                  <a:pt x="875538" y="110948"/>
                </a:lnTo>
                <a:lnTo>
                  <a:pt x="875538" y="101345"/>
                </a:lnTo>
                <a:lnTo>
                  <a:pt x="885455" y="102396"/>
                </a:lnTo>
                <a:lnTo>
                  <a:pt x="961644" y="29207"/>
                </a:lnTo>
                <a:close/>
              </a:path>
              <a:path w="1153795" h="534669">
                <a:moveTo>
                  <a:pt x="1126236" y="284597"/>
                </a:moveTo>
                <a:lnTo>
                  <a:pt x="1126236" y="275081"/>
                </a:lnTo>
                <a:lnTo>
                  <a:pt x="1123950" y="284225"/>
                </a:lnTo>
                <a:lnTo>
                  <a:pt x="1098042" y="273889"/>
                </a:lnTo>
                <a:lnTo>
                  <a:pt x="874014" y="264413"/>
                </a:lnTo>
                <a:lnTo>
                  <a:pt x="881634" y="281476"/>
                </a:lnTo>
                <a:lnTo>
                  <a:pt x="881634" y="274319"/>
                </a:lnTo>
                <a:lnTo>
                  <a:pt x="886206" y="267461"/>
                </a:lnTo>
                <a:lnTo>
                  <a:pt x="889410" y="274646"/>
                </a:lnTo>
                <a:lnTo>
                  <a:pt x="1126236" y="284597"/>
                </a:lnTo>
                <a:close/>
              </a:path>
              <a:path w="1153795" h="534669">
                <a:moveTo>
                  <a:pt x="885455" y="102396"/>
                </a:moveTo>
                <a:lnTo>
                  <a:pt x="875538" y="101345"/>
                </a:lnTo>
                <a:lnTo>
                  <a:pt x="877824" y="109727"/>
                </a:lnTo>
                <a:lnTo>
                  <a:pt x="885455" y="102396"/>
                </a:lnTo>
                <a:close/>
              </a:path>
              <a:path w="1153795" h="534669">
                <a:moveTo>
                  <a:pt x="1120140" y="127253"/>
                </a:moveTo>
                <a:lnTo>
                  <a:pt x="885455" y="102396"/>
                </a:lnTo>
                <a:lnTo>
                  <a:pt x="877824" y="109727"/>
                </a:lnTo>
                <a:lnTo>
                  <a:pt x="875538" y="101345"/>
                </a:lnTo>
                <a:lnTo>
                  <a:pt x="875538" y="110948"/>
                </a:lnTo>
                <a:lnTo>
                  <a:pt x="1079649" y="132746"/>
                </a:lnTo>
                <a:lnTo>
                  <a:pt x="1098042" y="125729"/>
                </a:lnTo>
                <a:lnTo>
                  <a:pt x="1099566" y="134873"/>
                </a:lnTo>
                <a:lnTo>
                  <a:pt x="1099566" y="135118"/>
                </a:lnTo>
                <a:lnTo>
                  <a:pt x="1120140" y="127253"/>
                </a:lnTo>
                <a:close/>
              </a:path>
              <a:path w="1153795" h="534669">
                <a:moveTo>
                  <a:pt x="889410" y="274646"/>
                </a:moveTo>
                <a:lnTo>
                  <a:pt x="886206" y="267461"/>
                </a:lnTo>
                <a:lnTo>
                  <a:pt x="881634" y="274319"/>
                </a:lnTo>
                <a:lnTo>
                  <a:pt x="889410" y="274646"/>
                </a:lnTo>
                <a:close/>
              </a:path>
              <a:path w="1153795" h="534669">
                <a:moveTo>
                  <a:pt x="958596" y="429767"/>
                </a:moveTo>
                <a:lnTo>
                  <a:pt x="889410" y="274646"/>
                </a:lnTo>
                <a:lnTo>
                  <a:pt x="881634" y="274319"/>
                </a:lnTo>
                <a:lnTo>
                  <a:pt x="881634" y="281476"/>
                </a:lnTo>
                <a:lnTo>
                  <a:pt x="938641" y="409122"/>
                </a:lnTo>
                <a:lnTo>
                  <a:pt x="950976" y="415289"/>
                </a:lnTo>
                <a:lnTo>
                  <a:pt x="950976" y="425944"/>
                </a:lnTo>
                <a:lnTo>
                  <a:pt x="958596" y="429767"/>
                </a:lnTo>
                <a:close/>
              </a:path>
              <a:path w="1153795" h="534669">
                <a:moveTo>
                  <a:pt x="1099566" y="135118"/>
                </a:moveTo>
                <a:lnTo>
                  <a:pt x="1099566" y="134873"/>
                </a:lnTo>
                <a:lnTo>
                  <a:pt x="1079649" y="132746"/>
                </a:lnTo>
                <a:lnTo>
                  <a:pt x="908304" y="198119"/>
                </a:lnTo>
                <a:lnTo>
                  <a:pt x="922782" y="203900"/>
                </a:lnTo>
                <a:lnTo>
                  <a:pt x="922782" y="193547"/>
                </a:lnTo>
                <a:lnTo>
                  <a:pt x="934481" y="198219"/>
                </a:lnTo>
                <a:lnTo>
                  <a:pt x="1099566" y="135118"/>
                </a:lnTo>
                <a:close/>
              </a:path>
              <a:path w="1153795" h="534669">
                <a:moveTo>
                  <a:pt x="934481" y="198219"/>
                </a:moveTo>
                <a:lnTo>
                  <a:pt x="922782" y="193547"/>
                </a:lnTo>
                <a:lnTo>
                  <a:pt x="922782" y="202691"/>
                </a:lnTo>
                <a:lnTo>
                  <a:pt x="934481" y="198219"/>
                </a:lnTo>
                <a:close/>
              </a:path>
              <a:path w="1153795" h="534669">
                <a:moveTo>
                  <a:pt x="1153668" y="285749"/>
                </a:moveTo>
                <a:lnTo>
                  <a:pt x="934481" y="198219"/>
                </a:lnTo>
                <a:lnTo>
                  <a:pt x="922782" y="202691"/>
                </a:lnTo>
                <a:lnTo>
                  <a:pt x="922782" y="203900"/>
                </a:lnTo>
                <a:lnTo>
                  <a:pt x="1098042" y="273881"/>
                </a:lnTo>
                <a:lnTo>
                  <a:pt x="1126236" y="275081"/>
                </a:lnTo>
                <a:lnTo>
                  <a:pt x="1126236" y="284597"/>
                </a:lnTo>
                <a:lnTo>
                  <a:pt x="1153668" y="285749"/>
                </a:lnTo>
                <a:close/>
              </a:path>
              <a:path w="1153795" h="534669">
                <a:moveTo>
                  <a:pt x="950976" y="415289"/>
                </a:moveTo>
                <a:lnTo>
                  <a:pt x="938641" y="409122"/>
                </a:lnTo>
                <a:lnTo>
                  <a:pt x="944118" y="421385"/>
                </a:lnTo>
                <a:lnTo>
                  <a:pt x="950976" y="415289"/>
                </a:lnTo>
                <a:close/>
              </a:path>
              <a:path w="1153795" h="534669">
                <a:moveTo>
                  <a:pt x="961644" y="28193"/>
                </a:moveTo>
                <a:lnTo>
                  <a:pt x="957834" y="19811"/>
                </a:lnTo>
                <a:lnTo>
                  <a:pt x="947363" y="29856"/>
                </a:lnTo>
                <a:lnTo>
                  <a:pt x="961644" y="28193"/>
                </a:lnTo>
                <a:close/>
              </a:path>
              <a:path w="1153795" h="534669">
                <a:moveTo>
                  <a:pt x="1099566" y="134873"/>
                </a:moveTo>
                <a:lnTo>
                  <a:pt x="1098042" y="125729"/>
                </a:lnTo>
                <a:lnTo>
                  <a:pt x="1079649" y="132746"/>
                </a:lnTo>
                <a:lnTo>
                  <a:pt x="1099566" y="134873"/>
                </a:lnTo>
                <a:close/>
              </a:path>
              <a:path w="1153795" h="534669">
                <a:moveTo>
                  <a:pt x="1126236" y="275081"/>
                </a:moveTo>
                <a:lnTo>
                  <a:pt x="1098065" y="273890"/>
                </a:lnTo>
                <a:lnTo>
                  <a:pt x="1123950" y="284225"/>
                </a:lnTo>
                <a:lnTo>
                  <a:pt x="1126236" y="2750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29"/>
          <p:cNvSpPr/>
          <p:nvPr/>
        </p:nvSpPr>
        <p:spPr>
          <a:xfrm>
            <a:off x="228600" y="29710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0"/>
          <p:cNvSpPr/>
          <p:nvPr/>
        </p:nvSpPr>
        <p:spPr>
          <a:xfrm>
            <a:off x="5160267" y="3217929"/>
            <a:ext cx="2811145" cy="668655"/>
          </a:xfrm>
          <a:custGeom>
            <a:avLst/>
            <a:gdLst/>
            <a:ahLst/>
            <a:cxnLst/>
            <a:rect l="l" t="t" r="r" b="b"/>
            <a:pathLst>
              <a:path w="2811145" h="668654">
                <a:moveTo>
                  <a:pt x="2811017" y="668273"/>
                </a:moveTo>
                <a:lnTo>
                  <a:pt x="2811017" y="0"/>
                </a:lnTo>
                <a:lnTo>
                  <a:pt x="0" y="0"/>
                </a:lnTo>
                <a:lnTo>
                  <a:pt x="0" y="668274"/>
                </a:lnTo>
                <a:lnTo>
                  <a:pt x="5334" y="668274"/>
                </a:lnTo>
                <a:lnTo>
                  <a:pt x="5334" y="9905"/>
                </a:lnTo>
                <a:lnTo>
                  <a:pt x="9906" y="5333"/>
                </a:lnTo>
                <a:lnTo>
                  <a:pt x="9906" y="9905"/>
                </a:lnTo>
                <a:lnTo>
                  <a:pt x="2801112" y="9905"/>
                </a:lnTo>
                <a:lnTo>
                  <a:pt x="2801112" y="5333"/>
                </a:lnTo>
                <a:lnTo>
                  <a:pt x="2806445" y="9905"/>
                </a:lnTo>
                <a:lnTo>
                  <a:pt x="2806445" y="668273"/>
                </a:lnTo>
                <a:lnTo>
                  <a:pt x="2811017" y="668273"/>
                </a:lnTo>
                <a:close/>
              </a:path>
              <a:path w="2811145" h="668654">
                <a:moveTo>
                  <a:pt x="9906" y="9905"/>
                </a:moveTo>
                <a:lnTo>
                  <a:pt x="9906" y="5333"/>
                </a:lnTo>
                <a:lnTo>
                  <a:pt x="5334" y="9905"/>
                </a:lnTo>
                <a:lnTo>
                  <a:pt x="9906" y="9905"/>
                </a:lnTo>
                <a:close/>
              </a:path>
              <a:path w="2811145" h="668654">
                <a:moveTo>
                  <a:pt x="9906" y="668274"/>
                </a:moveTo>
                <a:lnTo>
                  <a:pt x="9906" y="9905"/>
                </a:lnTo>
                <a:lnTo>
                  <a:pt x="5334" y="9905"/>
                </a:lnTo>
                <a:lnTo>
                  <a:pt x="5334" y="668274"/>
                </a:lnTo>
                <a:lnTo>
                  <a:pt x="9906" y="668274"/>
                </a:lnTo>
                <a:close/>
              </a:path>
              <a:path w="2811145" h="668654">
                <a:moveTo>
                  <a:pt x="2806445" y="9905"/>
                </a:moveTo>
                <a:lnTo>
                  <a:pt x="2801112" y="5333"/>
                </a:lnTo>
                <a:lnTo>
                  <a:pt x="2801112" y="9905"/>
                </a:lnTo>
                <a:lnTo>
                  <a:pt x="2806445" y="9905"/>
                </a:lnTo>
                <a:close/>
              </a:path>
              <a:path w="2811145" h="668654">
                <a:moveTo>
                  <a:pt x="2806445" y="668273"/>
                </a:moveTo>
                <a:lnTo>
                  <a:pt x="2806445" y="9905"/>
                </a:lnTo>
                <a:lnTo>
                  <a:pt x="2801112" y="9905"/>
                </a:lnTo>
                <a:lnTo>
                  <a:pt x="2801112" y="668273"/>
                </a:lnTo>
                <a:lnTo>
                  <a:pt x="2806445" y="668273"/>
                </a:lnTo>
                <a:close/>
              </a:path>
            </a:pathLst>
          </a:custGeom>
          <a:solidFill>
            <a:srgbClr val="FF7C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1"/>
          <p:cNvSpPr/>
          <p:nvPr/>
        </p:nvSpPr>
        <p:spPr>
          <a:xfrm>
            <a:off x="4575813" y="3729228"/>
            <a:ext cx="589915" cy="76200"/>
          </a:xfrm>
          <a:custGeom>
            <a:avLst/>
            <a:gdLst/>
            <a:ahLst/>
            <a:cxnLst/>
            <a:rect l="l" t="t" r="r" b="b"/>
            <a:pathLst>
              <a:path w="589914" h="76200">
                <a:moveTo>
                  <a:pt x="76200" y="33527"/>
                </a:moveTo>
                <a:lnTo>
                  <a:pt x="76200" y="0"/>
                </a:lnTo>
                <a:lnTo>
                  <a:pt x="0" y="38100"/>
                </a:lnTo>
                <a:lnTo>
                  <a:pt x="63246" y="69723"/>
                </a:lnTo>
                <a:lnTo>
                  <a:pt x="63246" y="33527"/>
                </a:lnTo>
                <a:lnTo>
                  <a:pt x="76200" y="33527"/>
                </a:lnTo>
                <a:close/>
              </a:path>
              <a:path w="589914" h="76200">
                <a:moveTo>
                  <a:pt x="589788" y="42672"/>
                </a:moveTo>
                <a:lnTo>
                  <a:pt x="589788" y="33527"/>
                </a:lnTo>
                <a:lnTo>
                  <a:pt x="63246" y="33527"/>
                </a:lnTo>
                <a:lnTo>
                  <a:pt x="63246" y="42672"/>
                </a:lnTo>
                <a:lnTo>
                  <a:pt x="589788" y="42672"/>
                </a:lnTo>
                <a:close/>
              </a:path>
              <a:path w="589914" h="76200">
                <a:moveTo>
                  <a:pt x="76200" y="76200"/>
                </a:moveTo>
                <a:lnTo>
                  <a:pt x="76200" y="42672"/>
                </a:lnTo>
                <a:lnTo>
                  <a:pt x="63246" y="42672"/>
                </a:lnTo>
                <a:lnTo>
                  <a:pt x="63246" y="69723"/>
                </a:lnTo>
                <a:lnTo>
                  <a:pt x="76200" y="76200"/>
                </a:lnTo>
                <a:close/>
              </a:path>
            </a:pathLst>
          </a:custGeom>
          <a:solidFill>
            <a:srgbClr val="FF7C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2"/>
          <p:cNvSpPr/>
          <p:nvPr/>
        </p:nvSpPr>
        <p:spPr>
          <a:xfrm>
            <a:off x="698754" y="2971800"/>
            <a:ext cx="2663190" cy="666750"/>
          </a:xfrm>
          <a:custGeom>
            <a:avLst/>
            <a:gdLst/>
            <a:ahLst/>
            <a:cxnLst/>
            <a:rect l="l" t="t" r="r" b="b"/>
            <a:pathLst>
              <a:path w="2663190" h="666750">
                <a:moveTo>
                  <a:pt x="9905" y="657605"/>
                </a:moveTo>
                <a:lnTo>
                  <a:pt x="9905" y="0"/>
                </a:lnTo>
                <a:lnTo>
                  <a:pt x="0" y="0"/>
                </a:lnTo>
                <a:lnTo>
                  <a:pt x="0" y="666750"/>
                </a:lnTo>
                <a:lnTo>
                  <a:pt x="4571" y="666750"/>
                </a:lnTo>
                <a:lnTo>
                  <a:pt x="4571" y="657605"/>
                </a:lnTo>
                <a:lnTo>
                  <a:pt x="9905" y="657605"/>
                </a:lnTo>
                <a:close/>
              </a:path>
              <a:path w="2663190" h="666750">
                <a:moveTo>
                  <a:pt x="2658618" y="657605"/>
                </a:moveTo>
                <a:lnTo>
                  <a:pt x="4571" y="657605"/>
                </a:lnTo>
                <a:lnTo>
                  <a:pt x="9905" y="662177"/>
                </a:lnTo>
                <a:lnTo>
                  <a:pt x="9906" y="666750"/>
                </a:lnTo>
                <a:lnTo>
                  <a:pt x="2653284" y="666750"/>
                </a:lnTo>
                <a:lnTo>
                  <a:pt x="2653284" y="662177"/>
                </a:lnTo>
                <a:lnTo>
                  <a:pt x="2658618" y="657605"/>
                </a:lnTo>
                <a:close/>
              </a:path>
              <a:path w="2663190" h="666750">
                <a:moveTo>
                  <a:pt x="9906" y="666750"/>
                </a:moveTo>
                <a:lnTo>
                  <a:pt x="9905" y="662177"/>
                </a:lnTo>
                <a:lnTo>
                  <a:pt x="4571" y="657605"/>
                </a:lnTo>
                <a:lnTo>
                  <a:pt x="4571" y="666750"/>
                </a:lnTo>
                <a:lnTo>
                  <a:pt x="9906" y="666750"/>
                </a:lnTo>
                <a:close/>
              </a:path>
              <a:path w="2663190" h="666750">
                <a:moveTo>
                  <a:pt x="2663189" y="666750"/>
                </a:moveTo>
                <a:lnTo>
                  <a:pt x="2663189" y="0"/>
                </a:lnTo>
                <a:lnTo>
                  <a:pt x="2653284" y="0"/>
                </a:lnTo>
                <a:lnTo>
                  <a:pt x="2653284" y="657605"/>
                </a:lnTo>
                <a:lnTo>
                  <a:pt x="2658618" y="657605"/>
                </a:lnTo>
                <a:lnTo>
                  <a:pt x="2658618" y="666750"/>
                </a:lnTo>
                <a:lnTo>
                  <a:pt x="2663189" y="666750"/>
                </a:lnTo>
                <a:close/>
              </a:path>
              <a:path w="2663190" h="666750">
                <a:moveTo>
                  <a:pt x="2658618" y="666750"/>
                </a:moveTo>
                <a:lnTo>
                  <a:pt x="2658618" y="657605"/>
                </a:lnTo>
                <a:lnTo>
                  <a:pt x="2653284" y="662177"/>
                </a:lnTo>
                <a:lnTo>
                  <a:pt x="2653284" y="666750"/>
                </a:lnTo>
                <a:lnTo>
                  <a:pt x="2658618" y="66675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3"/>
          <p:cNvSpPr/>
          <p:nvPr/>
        </p:nvSpPr>
        <p:spPr>
          <a:xfrm>
            <a:off x="3919728" y="2971799"/>
            <a:ext cx="445134" cy="914401"/>
          </a:xfrm>
          <a:custGeom>
            <a:avLst/>
            <a:gdLst/>
            <a:ahLst/>
            <a:cxnLst/>
            <a:rect l="l" t="t" r="r" b="b"/>
            <a:pathLst>
              <a:path w="445135" h="914400">
                <a:moveTo>
                  <a:pt x="444631" y="0"/>
                </a:moveTo>
                <a:lnTo>
                  <a:pt x="21331" y="0"/>
                </a:lnTo>
                <a:lnTo>
                  <a:pt x="20026" y="43288"/>
                </a:lnTo>
                <a:lnTo>
                  <a:pt x="19049" y="95249"/>
                </a:lnTo>
                <a:lnTo>
                  <a:pt x="16001" y="138683"/>
                </a:lnTo>
                <a:lnTo>
                  <a:pt x="14477" y="176783"/>
                </a:lnTo>
                <a:lnTo>
                  <a:pt x="1523" y="682751"/>
                </a:lnTo>
                <a:lnTo>
                  <a:pt x="1523" y="817625"/>
                </a:lnTo>
                <a:lnTo>
                  <a:pt x="0" y="862583"/>
                </a:lnTo>
                <a:lnTo>
                  <a:pt x="0" y="914400"/>
                </a:lnTo>
                <a:lnTo>
                  <a:pt x="440251" y="914400"/>
                </a:lnTo>
                <a:lnTo>
                  <a:pt x="442721" y="806957"/>
                </a:lnTo>
                <a:lnTo>
                  <a:pt x="444631" y="0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4"/>
          <p:cNvSpPr/>
          <p:nvPr/>
        </p:nvSpPr>
        <p:spPr>
          <a:xfrm>
            <a:off x="4017589" y="2971798"/>
            <a:ext cx="254000" cy="914401"/>
          </a:xfrm>
          <a:custGeom>
            <a:avLst/>
            <a:gdLst/>
            <a:ahLst/>
            <a:cxnLst/>
            <a:rect l="l" t="t" r="r" b="b"/>
            <a:pathLst>
              <a:path w="254000" h="914400">
                <a:moveTo>
                  <a:pt x="253946" y="0"/>
                </a:moveTo>
                <a:lnTo>
                  <a:pt x="4940" y="0"/>
                </a:lnTo>
                <a:lnTo>
                  <a:pt x="0" y="914400"/>
                </a:lnTo>
                <a:lnTo>
                  <a:pt x="248770" y="914400"/>
                </a:lnTo>
                <a:lnTo>
                  <a:pt x="253946" y="0"/>
                </a:lnTo>
                <a:close/>
              </a:path>
            </a:pathLst>
          </a:custGeom>
          <a:solidFill>
            <a:srgbClr val="D1BD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5"/>
          <p:cNvSpPr/>
          <p:nvPr/>
        </p:nvSpPr>
        <p:spPr>
          <a:xfrm>
            <a:off x="4029459" y="3088385"/>
            <a:ext cx="215900" cy="139700"/>
          </a:xfrm>
          <a:custGeom>
            <a:avLst/>
            <a:gdLst/>
            <a:ahLst/>
            <a:cxnLst/>
            <a:rect l="l" t="t" r="r" b="b"/>
            <a:pathLst>
              <a:path w="215900" h="139700">
                <a:moveTo>
                  <a:pt x="0" y="0"/>
                </a:moveTo>
                <a:lnTo>
                  <a:pt x="0" y="139446"/>
                </a:lnTo>
                <a:lnTo>
                  <a:pt x="215646" y="139446"/>
                </a:lnTo>
                <a:lnTo>
                  <a:pt x="21564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6"/>
          <p:cNvSpPr/>
          <p:nvPr/>
        </p:nvSpPr>
        <p:spPr>
          <a:xfrm>
            <a:off x="4027936" y="3500633"/>
            <a:ext cx="214629" cy="140335"/>
          </a:xfrm>
          <a:custGeom>
            <a:avLst/>
            <a:gdLst/>
            <a:ahLst/>
            <a:cxnLst/>
            <a:rect l="l" t="t" r="r" b="b"/>
            <a:pathLst>
              <a:path w="214629" h="140335">
                <a:moveTo>
                  <a:pt x="0" y="0"/>
                </a:moveTo>
                <a:lnTo>
                  <a:pt x="0" y="140208"/>
                </a:lnTo>
                <a:lnTo>
                  <a:pt x="214122" y="140208"/>
                </a:lnTo>
                <a:lnTo>
                  <a:pt x="21412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7"/>
          <p:cNvSpPr/>
          <p:nvPr/>
        </p:nvSpPr>
        <p:spPr>
          <a:xfrm>
            <a:off x="4095257" y="2971798"/>
            <a:ext cx="88900" cy="914401"/>
          </a:xfrm>
          <a:custGeom>
            <a:avLst/>
            <a:gdLst/>
            <a:ahLst/>
            <a:cxnLst/>
            <a:rect l="l" t="t" r="r" b="b"/>
            <a:pathLst>
              <a:path w="88900" h="914400">
                <a:moveTo>
                  <a:pt x="88885" y="0"/>
                </a:moveTo>
                <a:lnTo>
                  <a:pt x="7096" y="0"/>
                </a:lnTo>
                <a:lnTo>
                  <a:pt x="0" y="914400"/>
                </a:lnTo>
                <a:lnTo>
                  <a:pt x="78801" y="914400"/>
                </a:lnTo>
                <a:lnTo>
                  <a:pt x="88885" y="0"/>
                </a:lnTo>
                <a:close/>
              </a:path>
            </a:pathLst>
          </a:custGeom>
          <a:solidFill>
            <a:srgbClr val="F0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8"/>
          <p:cNvSpPr/>
          <p:nvPr/>
        </p:nvSpPr>
        <p:spPr>
          <a:xfrm>
            <a:off x="3854958" y="2971799"/>
            <a:ext cx="567690" cy="914401"/>
          </a:xfrm>
          <a:custGeom>
            <a:avLst/>
            <a:gdLst/>
            <a:ahLst/>
            <a:cxnLst/>
            <a:rect l="l" t="t" r="r" b="b"/>
            <a:pathLst>
              <a:path w="567689" h="914400">
                <a:moveTo>
                  <a:pt x="104393" y="206501"/>
                </a:moveTo>
                <a:lnTo>
                  <a:pt x="104393" y="33527"/>
                </a:lnTo>
                <a:lnTo>
                  <a:pt x="104303" y="0"/>
                </a:lnTo>
                <a:lnTo>
                  <a:pt x="6176" y="0"/>
                </a:lnTo>
                <a:lnTo>
                  <a:pt x="6095" y="9905"/>
                </a:lnTo>
                <a:lnTo>
                  <a:pt x="4571" y="43433"/>
                </a:lnTo>
                <a:lnTo>
                  <a:pt x="2293" y="432369"/>
                </a:lnTo>
                <a:lnTo>
                  <a:pt x="0" y="533399"/>
                </a:lnTo>
                <a:lnTo>
                  <a:pt x="0" y="914400"/>
                </a:lnTo>
                <a:lnTo>
                  <a:pt x="93548" y="914400"/>
                </a:lnTo>
                <a:lnTo>
                  <a:pt x="93548" y="872190"/>
                </a:lnTo>
                <a:lnTo>
                  <a:pt x="96773" y="715331"/>
                </a:lnTo>
                <a:lnTo>
                  <a:pt x="96773" y="601979"/>
                </a:lnTo>
                <a:lnTo>
                  <a:pt x="98297" y="575309"/>
                </a:lnTo>
                <a:lnTo>
                  <a:pt x="104393" y="206501"/>
                </a:lnTo>
                <a:close/>
              </a:path>
              <a:path w="567689" h="914400">
                <a:moveTo>
                  <a:pt x="93701" y="914400"/>
                </a:moveTo>
                <a:lnTo>
                  <a:pt x="93548" y="872190"/>
                </a:lnTo>
                <a:lnTo>
                  <a:pt x="93548" y="914400"/>
                </a:lnTo>
                <a:lnTo>
                  <a:pt x="93701" y="914400"/>
                </a:lnTo>
                <a:close/>
              </a:path>
              <a:path w="567689" h="914400">
                <a:moveTo>
                  <a:pt x="97242" y="676215"/>
                </a:moveTo>
                <a:lnTo>
                  <a:pt x="96773" y="627125"/>
                </a:lnTo>
                <a:lnTo>
                  <a:pt x="96773" y="715331"/>
                </a:lnTo>
                <a:lnTo>
                  <a:pt x="97242" y="676215"/>
                </a:lnTo>
                <a:close/>
              </a:path>
              <a:path w="567689" h="914400">
                <a:moveTo>
                  <a:pt x="466478" y="914400"/>
                </a:moveTo>
                <a:lnTo>
                  <a:pt x="466478" y="830213"/>
                </a:lnTo>
                <a:lnTo>
                  <a:pt x="466332" y="914400"/>
                </a:lnTo>
                <a:lnTo>
                  <a:pt x="466478" y="914400"/>
                </a:lnTo>
                <a:close/>
              </a:path>
              <a:path w="567689" h="914400">
                <a:moveTo>
                  <a:pt x="468136" y="914400"/>
                </a:moveTo>
                <a:lnTo>
                  <a:pt x="468136" y="409917"/>
                </a:lnTo>
                <a:lnTo>
                  <a:pt x="467867" y="446531"/>
                </a:lnTo>
                <a:lnTo>
                  <a:pt x="467867" y="644651"/>
                </a:lnTo>
                <a:lnTo>
                  <a:pt x="466343" y="672083"/>
                </a:lnTo>
                <a:lnTo>
                  <a:pt x="466343" y="776477"/>
                </a:lnTo>
                <a:lnTo>
                  <a:pt x="466478" y="914400"/>
                </a:lnTo>
                <a:lnTo>
                  <a:pt x="468136" y="914400"/>
                </a:lnTo>
                <a:close/>
              </a:path>
              <a:path w="567689" h="914400">
                <a:moveTo>
                  <a:pt x="567127" y="244335"/>
                </a:moveTo>
                <a:lnTo>
                  <a:pt x="566956" y="0"/>
                </a:lnTo>
                <a:lnTo>
                  <a:pt x="471677" y="0"/>
                </a:lnTo>
                <a:lnTo>
                  <a:pt x="471677" y="297179"/>
                </a:lnTo>
                <a:lnTo>
                  <a:pt x="467987" y="332501"/>
                </a:lnTo>
                <a:lnTo>
                  <a:pt x="467491" y="370993"/>
                </a:lnTo>
                <a:lnTo>
                  <a:pt x="468136" y="409917"/>
                </a:lnTo>
                <a:lnTo>
                  <a:pt x="468136" y="914400"/>
                </a:lnTo>
                <a:lnTo>
                  <a:pt x="563749" y="914400"/>
                </a:lnTo>
                <a:lnTo>
                  <a:pt x="567127" y="2443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39"/>
          <p:cNvSpPr/>
          <p:nvPr/>
        </p:nvSpPr>
        <p:spPr>
          <a:xfrm>
            <a:off x="228600" y="38854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0"/>
          <p:cNvSpPr/>
          <p:nvPr/>
        </p:nvSpPr>
        <p:spPr>
          <a:xfrm>
            <a:off x="684276" y="3938779"/>
            <a:ext cx="2664460" cy="862330"/>
          </a:xfrm>
          <a:custGeom>
            <a:avLst/>
            <a:gdLst/>
            <a:ahLst/>
            <a:cxnLst/>
            <a:rect l="l" t="t" r="r" b="b"/>
            <a:pathLst>
              <a:path w="2664460" h="862329">
                <a:moveTo>
                  <a:pt x="2663951" y="861822"/>
                </a:moveTo>
                <a:lnTo>
                  <a:pt x="2663951" y="0"/>
                </a:lnTo>
                <a:lnTo>
                  <a:pt x="0" y="0"/>
                </a:lnTo>
                <a:lnTo>
                  <a:pt x="0" y="861822"/>
                </a:lnTo>
                <a:lnTo>
                  <a:pt x="5333" y="861822"/>
                </a:lnTo>
                <a:lnTo>
                  <a:pt x="5333" y="9906"/>
                </a:lnTo>
                <a:lnTo>
                  <a:pt x="9905" y="4572"/>
                </a:lnTo>
                <a:lnTo>
                  <a:pt x="9905" y="9906"/>
                </a:lnTo>
                <a:lnTo>
                  <a:pt x="2654046" y="9906"/>
                </a:lnTo>
                <a:lnTo>
                  <a:pt x="2654046" y="4572"/>
                </a:lnTo>
                <a:lnTo>
                  <a:pt x="2659379" y="9906"/>
                </a:lnTo>
                <a:lnTo>
                  <a:pt x="2659379" y="861822"/>
                </a:lnTo>
                <a:lnTo>
                  <a:pt x="2663951" y="861822"/>
                </a:lnTo>
                <a:close/>
              </a:path>
              <a:path w="2664460" h="862329">
                <a:moveTo>
                  <a:pt x="9905" y="9906"/>
                </a:moveTo>
                <a:lnTo>
                  <a:pt x="9905" y="4572"/>
                </a:lnTo>
                <a:lnTo>
                  <a:pt x="5333" y="9906"/>
                </a:lnTo>
                <a:lnTo>
                  <a:pt x="9905" y="9906"/>
                </a:lnTo>
                <a:close/>
              </a:path>
              <a:path w="2664460" h="862329">
                <a:moveTo>
                  <a:pt x="9905" y="861822"/>
                </a:moveTo>
                <a:lnTo>
                  <a:pt x="9905" y="9906"/>
                </a:lnTo>
                <a:lnTo>
                  <a:pt x="5333" y="9906"/>
                </a:lnTo>
                <a:lnTo>
                  <a:pt x="5333" y="861822"/>
                </a:lnTo>
                <a:lnTo>
                  <a:pt x="9905" y="861822"/>
                </a:lnTo>
                <a:close/>
              </a:path>
              <a:path w="2664460" h="862329">
                <a:moveTo>
                  <a:pt x="2659379" y="9906"/>
                </a:moveTo>
                <a:lnTo>
                  <a:pt x="2654046" y="4572"/>
                </a:lnTo>
                <a:lnTo>
                  <a:pt x="2654046" y="9906"/>
                </a:lnTo>
                <a:lnTo>
                  <a:pt x="2659379" y="9906"/>
                </a:lnTo>
                <a:close/>
              </a:path>
              <a:path w="2664460" h="862329">
                <a:moveTo>
                  <a:pt x="2659379" y="861822"/>
                </a:moveTo>
                <a:lnTo>
                  <a:pt x="2659379" y="9906"/>
                </a:lnTo>
                <a:lnTo>
                  <a:pt x="2654046" y="9906"/>
                </a:lnTo>
                <a:lnTo>
                  <a:pt x="2654046" y="861822"/>
                </a:lnTo>
                <a:lnTo>
                  <a:pt x="2659379" y="86182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1"/>
          <p:cNvSpPr txBox="1"/>
          <p:nvPr/>
        </p:nvSpPr>
        <p:spPr>
          <a:xfrm>
            <a:off x="868179" y="2366268"/>
            <a:ext cx="2294890" cy="2393973"/>
          </a:xfrm>
          <a:prstGeom prst="rect">
            <a:avLst/>
          </a:prstGeom>
        </p:spPr>
        <p:txBody>
          <a:bodyPr vert="horz" wrap="square" lIns="0" tIns="41257" rIns="0" bIns="0" rtlCol="0">
            <a:spAutoFit/>
          </a:bodyPr>
          <a:lstStyle/>
          <a:p>
            <a:pPr marL="476661" marR="441118" algn="ctr">
              <a:lnSpc>
                <a:spcPts val="1837"/>
              </a:lnSpc>
              <a:spcBef>
                <a:spcPts val="325"/>
              </a:spcBef>
            </a:pPr>
            <a:r>
              <a:rPr sz="1700" b="1" spc="-10" dirty="0">
                <a:solidFill>
                  <a:srgbClr val="FF3300"/>
                </a:solidFill>
                <a:latin typeface="Arial"/>
                <a:cs typeface="Arial"/>
              </a:rPr>
              <a:t>Hot   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Moderately  uncomfor</a:t>
            </a: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ab</a:t>
            </a: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700">
              <a:latin typeface="Arial"/>
              <a:cs typeface="Arial"/>
            </a:endParaRPr>
          </a:p>
          <a:p>
            <a:pPr marL="26658" algn="ctr">
              <a:lnSpc>
                <a:spcPts val="1705"/>
              </a:lnSpc>
            </a:pP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Stressed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700" spc="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anxious</a:t>
            </a:r>
            <a:endParaRPr sz="1700">
              <a:latin typeface="Arial"/>
              <a:cs typeface="Arial"/>
            </a:endParaRPr>
          </a:p>
          <a:p>
            <a:pPr marL="27292" algn="ctr">
              <a:lnSpc>
                <a:spcPts val="1939"/>
              </a:lnSpc>
            </a:pP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Distracted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edgy</a:t>
            </a:r>
            <a:endParaRPr sz="1700">
              <a:latin typeface="Arial"/>
              <a:cs typeface="Arial"/>
            </a:endParaRPr>
          </a:p>
          <a:p>
            <a:pPr>
              <a:spcBef>
                <a:spcPts val="14"/>
              </a:spcBef>
            </a:pPr>
            <a:endParaRPr sz="2700">
              <a:latin typeface="Times New Roman"/>
              <a:cs typeface="Times New Roman"/>
            </a:endParaRPr>
          </a:p>
          <a:p>
            <a:pPr marL="1270" algn="ctr">
              <a:lnSpc>
                <a:spcPts val="1939"/>
              </a:lnSpc>
            </a:pPr>
            <a:r>
              <a:rPr sz="1700" b="1" spc="-4" dirty="0">
                <a:solidFill>
                  <a:srgbClr val="FFFF00"/>
                </a:solidFill>
                <a:latin typeface="Arial"/>
                <a:cs typeface="Arial"/>
              </a:rPr>
              <a:t>Just</a:t>
            </a:r>
            <a:r>
              <a:rPr sz="1700" b="1" spc="-7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700" b="1" spc="-10" dirty="0">
                <a:solidFill>
                  <a:srgbClr val="FFFF00"/>
                </a:solidFill>
                <a:latin typeface="Arial"/>
                <a:cs typeface="Arial"/>
              </a:rPr>
              <a:t>right</a:t>
            </a:r>
            <a:endParaRPr sz="1700">
              <a:latin typeface="Arial"/>
              <a:cs typeface="Arial"/>
            </a:endParaRPr>
          </a:p>
          <a:p>
            <a:pPr marL="635" algn="ctr">
              <a:lnSpc>
                <a:spcPts val="1835"/>
              </a:lnSpc>
            </a:pP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Comfortable</a:t>
            </a:r>
            <a:endParaRPr sz="1700">
              <a:latin typeface="Arial"/>
              <a:cs typeface="Arial"/>
            </a:endParaRPr>
          </a:p>
          <a:p>
            <a:pPr algn="ctr">
              <a:lnSpc>
                <a:spcPts val="1939"/>
              </a:lnSpc>
            </a:pP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stressed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anxious</a:t>
            </a:r>
            <a:endParaRPr sz="1700">
              <a:latin typeface="Arial"/>
              <a:cs typeface="Arial"/>
            </a:endParaRPr>
          </a:p>
        </p:txBody>
      </p:sp>
      <p:sp>
        <p:nvSpPr>
          <p:cNvPr id="44" name="object 42"/>
          <p:cNvSpPr/>
          <p:nvPr/>
        </p:nvSpPr>
        <p:spPr>
          <a:xfrm>
            <a:off x="3320034" y="4463034"/>
            <a:ext cx="443230" cy="76200"/>
          </a:xfrm>
          <a:custGeom>
            <a:avLst/>
            <a:gdLst/>
            <a:ahLst/>
            <a:cxnLst/>
            <a:rect l="l" t="t" r="r" b="b"/>
            <a:pathLst>
              <a:path w="443229" h="76200">
                <a:moveTo>
                  <a:pt x="379475" y="42671"/>
                </a:moveTo>
                <a:lnTo>
                  <a:pt x="379475" y="33527"/>
                </a:lnTo>
                <a:lnTo>
                  <a:pt x="0" y="33527"/>
                </a:lnTo>
                <a:lnTo>
                  <a:pt x="0" y="42671"/>
                </a:lnTo>
                <a:lnTo>
                  <a:pt x="379475" y="42671"/>
                </a:lnTo>
                <a:close/>
              </a:path>
              <a:path w="443229" h="76200">
                <a:moveTo>
                  <a:pt x="442721" y="38100"/>
                </a:moveTo>
                <a:lnTo>
                  <a:pt x="366521" y="0"/>
                </a:lnTo>
                <a:lnTo>
                  <a:pt x="366521" y="33527"/>
                </a:lnTo>
                <a:lnTo>
                  <a:pt x="379475" y="33527"/>
                </a:lnTo>
                <a:lnTo>
                  <a:pt x="379475" y="69722"/>
                </a:lnTo>
                <a:lnTo>
                  <a:pt x="442721" y="38100"/>
                </a:lnTo>
                <a:close/>
              </a:path>
              <a:path w="443229" h="76200">
                <a:moveTo>
                  <a:pt x="379475" y="69722"/>
                </a:moveTo>
                <a:lnTo>
                  <a:pt x="379475" y="42671"/>
                </a:lnTo>
                <a:lnTo>
                  <a:pt x="366521" y="42671"/>
                </a:lnTo>
                <a:lnTo>
                  <a:pt x="366521" y="76200"/>
                </a:lnTo>
                <a:lnTo>
                  <a:pt x="379475" y="6972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3"/>
          <p:cNvSpPr/>
          <p:nvPr/>
        </p:nvSpPr>
        <p:spPr>
          <a:xfrm>
            <a:off x="5160267" y="3886204"/>
            <a:ext cx="2811145" cy="615315"/>
          </a:xfrm>
          <a:custGeom>
            <a:avLst/>
            <a:gdLst/>
            <a:ahLst/>
            <a:cxnLst/>
            <a:rect l="l" t="t" r="r" b="b"/>
            <a:pathLst>
              <a:path w="2811145" h="615314">
                <a:moveTo>
                  <a:pt x="9906" y="605028"/>
                </a:moveTo>
                <a:lnTo>
                  <a:pt x="9906" y="0"/>
                </a:lnTo>
                <a:lnTo>
                  <a:pt x="0" y="0"/>
                </a:lnTo>
                <a:lnTo>
                  <a:pt x="0" y="614934"/>
                </a:lnTo>
                <a:lnTo>
                  <a:pt x="5334" y="614934"/>
                </a:lnTo>
                <a:lnTo>
                  <a:pt x="5334" y="605028"/>
                </a:lnTo>
                <a:lnTo>
                  <a:pt x="9906" y="605028"/>
                </a:lnTo>
                <a:close/>
              </a:path>
              <a:path w="2811145" h="615314">
                <a:moveTo>
                  <a:pt x="2806445" y="605027"/>
                </a:moveTo>
                <a:lnTo>
                  <a:pt x="5334" y="605028"/>
                </a:lnTo>
                <a:lnTo>
                  <a:pt x="9906" y="609600"/>
                </a:lnTo>
                <a:lnTo>
                  <a:pt x="9906" y="614934"/>
                </a:lnTo>
                <a:lnTo>
                  <a:pt x="2801112" y="614934"/>
                </a:lnTo>
                <a:lnTo>
                  <a:pt x="2801112" y="609600"/>
                </a:lnTo>
                <a:lnTo>
                  <a:pt x="2806445" y="605027"/>
                </a:lnTo>
                <a:close/>
              </a:path>
              <a:path w="2811145" h="615314">
                <a:moveTo>
                  <a:pt x="9906" y="614934"/>
                </a:moveTo>
                <a:lnTo>
                  <a:pt x="9906" y="609600"/>
                </a:lnTo>
                <a:lnTo>
                  <a:pt x="5334" y="605028"/>
                </a:lnTo>
                <a:lnTo>
                  <a:pt x="5334" y="614934"/>
                </a:lnTo>
                <a:lnTo>
                  <a:pt x="9906" y="614934"/>
                </a:lnTo>
                <a:close/>
              </a:path>
              <a:path w="2811145" h="615314">
                <a:moveTo>
                  <a:pt x="2811017" y="614934"/>
                </a:moveTo>
                <a:lnTo>
                  <a:pt x="2811017" y="0"/>
                </a:lnTo>
                <a:lnTo>
                  <a:pt x="2801112" y="0"/>
                </a:lnTo>
                <a:lnTo>
                  <a:pt x="2801112" y="605027"/>
                </a:lnTo>
                <a:lnTo>
                  <a:pt x="2806445" y="605027"/>
                </a:lnTo>
                <a:lnTo>
                  <a:pt x="2806445" y="614934"/>
                </a:lnTo>
                <a:lnTo>
                  <a:pt x="2811017" y="614934"/>
                </a:lnTo>
                <a:close/>
              </a:path>
              <a:path w="2811145" h="615314">
                <a:moveTo>
                  <a:pt x="2806445" y="614934"/>
                </a:moveTo>
                <a:lnTo>
                  <a:pt x="2806445" y="605027"/>
                </a:lnTo>
                <a:lnTo>
                  <a:pt x="2801112" y="609600"/>
                </a:lnTo>
                <a:lnTo>
                  <a:pt x="2801112" y="614934"/>
                </a:lnTo>
                <a:lnTo>
                  <a:pt x="2806445" y="614934"/>
                </a:lnTo>
                <a:close/>
              </a:path>
            </a:pathLst>
          </a:custGeom>
          <a:solidFill>
            <a:srgbClr val="FF7C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4"/>
          <p:cNvSpPr/>
          <p:nvPr/>
        </p:nvSpPr>
        <p:spPr>
          <a:xfrm>
            <a:off x="3916680" y="3886202"/>
            <a:ext cx="443865" cy="914401"/>
          </a:xfrm>
          <a:custGeom>
            <a:avLst/>
            <a:gdLst/>
            <a:ahLst/>
            <a:cxnLst/>
            <a:rect l="l" t="t" r="r" b="b"/>
            <a:pathLst>
              <a:path w="443864" h="914400">
                <a:moveTo>
                  <a:pt x="3047" y="632459"/>
                </a:moveTo>
                <a:lnTo>
                  <a:pt x="3047" y="84581"/>
                </a:lnTo>
                <a:lnTo>
                  <a:pt x="0" y="125729"/>
                </a:lnTo>
                <a:lnTo>
                  <a:pt x="0" y="608075"/>
                </a:lnTo>
                <a:lnTo>
                  <a:pt x="3047" y="632459"/>
                </a:lnTo>
                <a:close/>
              </a:path>
              <a:path w="443864" h="914400">
                <a:moveTo>
                  <a:pt x="443299" y="0"/>
                </a:moveTo>
                <a:lnTo>
                  <a:pt x="3047" y="0"/>
                </a:lnTo>
                <a:lnTo>
                  <a:pt x="3047" y="729233"/>
                </a:lnTo>
                <a:lnTo>
                  <a:pt x="4571" y="749807"/>
                </a:lnTo>
                <a:lnTo>
                  <a:pt x="4572" y="813053"/>
                </a:lnTo>
                <a:lnTo>
                  <a:pt x="6096" y="829055"/>
                </a:lnTo>
                <a:lnTo>
                  <a:pt x="6096" y="878585"/>
                </a:lnTo>
                <a:lnTo>
                  <a:pt x="9906" y="895349"/>
                </a:lnTo>
                <a:lnTo>
                  <a:pt x="9906" y="914400"/>
                </a:lnTo>
                <a:lnTo>
                  <a:pt x="422270" y="914400"/>
                </a:lnTo>
                <a:lnTo>
                  <a:pt x="443299" y="0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5"/>
          <p:cNvSpPr/>
          <p:nvPr/>
        </p:nvSpPr>
        <p:spPr>
          <a:xfrm>
            <a:off x="4012645" y="3886202"/>
            <a:ext cx="254000" cy="914401"/>
          </a:xfrm>
          <a:custGeom>
            <a:avLst/>
            <a:gdLst/>
            <a:ahLst/>
            <a:cxnLst/>
            <a:rect l="l" t="t" r="r" b="b"/>
            <a:pathLst>
              <a:path w="254000" h="914400">
                <a:moveTo>
                  <a:pt x="253710" y="0"/>
                </a:moveTo>
                <a:lnTo>
                  <a:pt x="4940" y="0"/>
                </a:lnTo>
                <a:lnTo>
                  <a:pt x="0" y="914400"/>
                </a:lnTo>
                <a:lnTo>
                  <a:pt x="248534" y="914399"/>
                </a:lnTo>
                <a:lnTo>
                  <a:pt x="253710" y="0"/>
                </a:lnTo>
                <a:close/>
              </a:path>
            </a:pathLst>
          </a:custGeom>
          <a:solidFill>
            <a:srgbClr val="D1BD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6"/>
          <p:cNvSpPr/>
          <p:nvPr/>
        </p:nvSpPr>
        <p:spPr>
          <a:xfrm>
            <a:off x="4026413" y="3897634"/>
            <a:ext cx="214629" cy="135255"/>
          </a:xfrm>
          <a:custGeom>
            <a:avLst/>
            <a:gdLst/>
            <a:ahLst/>
            <a:cxnLst/>
            <a:rect l="l" t="t" r="r" b="b"/>
            <a:pathLst>
              <a:path w="214629" h="135254">
                <a:moveTo>
                  <a:pt x="0" y="0"/>
                </a:moveTo>
                <a:lnTo>
                  <a:pt x="0" y="134874"/>
                </a:lnTo>
                <a:lnTo>
                  <a:pt x="214122" y="134874"/>
                </a:lnTo>
                <a:lnTo>
                  <a:pt x="21412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7"/>
          <p:cNvSpPr/>
          <p:nvPr/>
        </p:nvSpPr>
        <p:spPr>
          <a:xfrm>
            <a:off x="4021839" y="4261104"/>
            <a:ext cx="214629" cy="139700"/>
          </a:xfrm>
          <a:custGeom>
            <a:avLst/>
            <a:gdLst/>
            <a:ahLst/>
            <a:cxnLst/>
            <a:rect l="l" t="t" r="r" b="b"/>
            <a:pathLst>
              <a:path w="214629" h="139700">
                <a:moveTo>
                  <a:pt x="0" y="0"/>
                </a:moveTo>
                <a:lnTo>
                  <a:pt x="0" y="139446"/>
                </a:lnTo>
                <a:lnTo>
                  <a:pt x="214122" y="139446"/>
                </a:lnTo>
                <a:lnTo>
                  <a:pt x="21412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48"/>
          <p:cNvSpPr/>
          <p:nvPr/>
        </p:nvSpPr>
        <p:spPr>
          <a:xfrm>
            <a:off x="4023363" y="4671063"/>
            <a:ext cx="215900" cy="129539"/>
          </a:xfrm>
          <a:custGeom>
            <a:avLst/>
            <a:gdLst/>
            <a:ahLst/>
            <a:cxnLst/>
            <a:rect l="l" t="t" r="r" b="b"/>
            <a:pathLst>
              <a:path w="215900" h="129539">
                <a:moveTo>
                  <a:pt x="0" y="0"/>
                </a:moveTo>
                <a:lnTo>
                  <a:pt x="0" y="129539"/>
                </a:lnTo>
                <a:lnTo>
                  <a:pt x="215646" y="129539"/>
                </a:lnTo>
                <a:lnTo>
                  <a:pt x="21564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49"/>
          <p:cNvSpPr/>
          <p:nvPr/>
        </p:nvSpPr>
        <p:spPr>
          <a:xfrm>
            <a:off x="4088160" y="3886202"/>
            <a:ext cx="86360" cy="914401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85898" y="0"/>
                </a:moveTo>
                <a:lnTo>
                  <a:pt x="7096" y="0"/>
                </a:lnTo>
                <a:lnTo>
                  <a:pt x="0" y="914400"/>
                </a:lnTo>
                <a:lnTo>
                  <a:pt x="75814" y="914400"/>
                </a:lnTo>
                <a:lnTo>
                  <a:pt x="85898" y="0"/>
                </a:lnTo>
                <a:close/>
              </a:path>
            </a:pathLst>
          </a:custGeom>
          <a:solidFill>
            <a:srgbClr val="F0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0"/>
          <p:cNvSpPr/>
          <p:nvPr/>
        </p:nvSpPr>
        <p:spPr>
          <a:xfrm>
            <a:off x="3854958" y="3886202"/>
            <a:ext cx="563880" cy="914401"/>
          </a:xfrm>
          <a:custGeom>
            <a:avLst/>
            <a:gdLst/>
            <a:ahLst/>
            <a:cxnLst/>
            <a:rect l="l" t="t" r="r" b="b"/>
            <a:pathLst>
              <a:path w="563879" h="914400">
                <a:moveTo>
                  <a:pt x="96835" y="461595"/>
                </a:moveTo>
                <a:lnTo>
                  <a:pt x="96773" y="406907"/>
                </a:lnTo>
                <a:lnTo>
                  <a:pt x="96773" y="365759"/>
                </a:lnTo>
                <a:lnTo>
                  <a:pt x="93725" y="342899"/>
                </a:lnTo>
                <a:lnTo>
                  <a:pt x="93701" y="0"/>
                </a:lnTo>
                <a:lnTo>
                  <a:pt x="0" y="0"/>
                </a:lnTo>
                <a:lnTo>
                  <a:pt x="0" y="313181"/>
                </a:lnTo>
                <a:lnTo>
                  <a:pt x="4571" y="694181"/>
                </a:lnTo>
                <a:lnTo>
                  <a:pt x="4571" y="742949"/>
                </a:lnTo>
                <a:lnTo>
                  <a:pt x="6095" y="767333"/>
                </a:lnTo>
                <a:lnTo>
                  <a:pt x="6095" y="833627"/>
                </a:lnTo>
                <a:lnTo>
                  <a:pt x="9143" y="854201"/>
                </a:lnTo>
                <a:lnTo>
                  <a:pt x="9143" y="889253"/>
                </a:lnTo>
                <a:lnTo>
                  <a:pt x="10667" y="906779"/>
                </a:lnTo>
                <a:lnTo>
                  <a:pt x="10667" y="914400"/>
                </a:lnTo>
                <a:lnTo>
                  <a:pt x="96645" y="914400"/>
                </a:lnTo>
                <a:lnTo>
                  <a:pt x="96645" y="516293"/>
                </a:lnTo>
                <a:lnTo>
                  <a:pt x="96835" y="461595"/>
                </a:lnTo>
                <a:close/>
              </a:path>
              <a:path w="563879" h="914400">
                <a:moveTo>
                  <a:pt x="100041" y="793739"/>
                </a:moveTo>
                <a:lnTo>
                  <a:pt x="99460" y="780230"/>
                </a:lnTo>
                <a:lnTo>
                  <a:pt x="98678" y="766941"/>
                </a:lnTo>
                <a:lnTo>
                  <a:pt x="98297" y="752855"/>
                </a:lnTo>
                <a:lnTo>
                  <a:pt x="98297" y="625601"/>
                </a:lnTo>
                <a:lnTo>
                  <a:pt x="96900" y="570971"/>
                </a:lnTo>
                <a:lnTo>
                  <a:pt x="96645" y="516293"/>
                </a:lnTo>
                <a:lnTo>
                  <a:pt x="96645" y="914400"/>
                </a:lnTo>
                <a:lnTo>
                  <a:pt x="99821" y="914400"/>
                </a:lnTo>
                <a:lnTo>
                  <a:pt x="99821" y="808481"/>
                </a:lnTo>
                <a:lnTo>
                  <a:pt x="100041" y="793739"/>
                </a:lnTo>
                <a:close/>
              </a:path>
              <a:path w="563879" h="914400">
                <a:moveTo>
                  <a:pt x="102869" y="914400"/>
                </a:moveTo>
                <a:lnTo>
                  <a:pt x="102869" y="899159"/>
                </a:lnTo>
                <a:lnTo>
                  <a:pt x="99821" y="878585"/>
                </a:lnTo>
                <a:lnTo>
                  <a:pt x="99821" y="914400"/>
                </a:lnTo>
                <a:lnTo>
                  <a:pt x="102869" y="914400"/>
                </a:lnTo>
                <a:close/>
              </a:path>
              <a:path w="563879" h="914400">
                <a:moveTo>
                  <a:pt x="461771" y="914400"/>
                </a:moveTo>
                <a:lnTo>
                  <a:pt x="461771" y="386333"/>
                </a:lnTo>
                <a:lnTo>
                  <a:pt x="460247" y="406907"/>
                </a:lnTo>
                <a:lnTo>
                  <a:pt x="460024" y="472968"/>
                </a:lnTo>
                <a:lnTo>
                  <a:pt x="458853" y="505954"/>
                </a:lnTo>
                <a:lnTo>
                  <a:pt x="455675" y="538733"/>
                </a:lnTo>
                <a:lnTo>
                  <a:pt x="455675" y="579881"/>
                </a:lnTo>
                <a:lnTo>
                  <a:pt x="454151" y="600455"/>
                </a:lnTo>
                <a:lnTo>
                  <a:pt x="454151" y="641603"/>
                </a:lnTo>
                <a:lnTo>
                  <a:pt x="452627" y="663701"/>
                </a:lnTo>
                <a:lnTo>
                  <a:pt x="452627" y="684275"/>
                </a:lnTo>
                <a:lnTo>
                  <a:pt x="448817" y="701801"/>
                </a:lnTo>
                <a:lnTo>
                  <a:pt x="448817" y="722375"/>
                </a:lnTo>
                <a:lnTo>
                  <a:pt x="447293" y="742949"/>
                </a:lnTo>
                <a:lnTo>
                  <a:pt x="445875" y="766429"/>
                </a:lnTo>
                <a:lnTo>
                  <a:pt x="442566" y="813189"/>
                </a:lnTo>
                <a:lnTo>
                  <a:pt x="441197" y="836675"/>
                </a:lnTo>
                <a:lnTo>
                  <a:pt x="439673" y="854201"/>
                </a:lnTo>
                <a:lnTo>
                  <a:pt x="439673" y="871727"/>
                </a:lnTo>
                <a:lnTo>
                  <a:pt x="437040" y="891376"/>
                </a:lnTo>
                <a:lnTo>
                  <a:pt x="433705" y="914400"/>
                </a:lnTo>
                <a:lnTo>
                  <a:pt x="461771" y="914400"/>
                </a:lnTo>
                <a:close/>
              </a:path>
              <a:path w="563879" h="914400">
                <a:moveTo>
                  <a:pt x="563749" y="0"/>
                </a:moveTo>
                <a:lnTo>
                  <a:pt x="466332" y="0"/>
                </a:lnTo>
                <a:lnTo>
                  <a:pt x="464819" y="184403"/>
                </a:lnTo>
                <a:lnTo>
                  <a:pt x="464819" y="249935"/>
                </a:lnTo>
                <a:lnTo>
                  <a:pt x="462233" y="307233"/>
                </a:lnTo>
                <a:lnTo>
                  <a:pt x="461360" y="335641"/>
                </a:lnTo>
                <a:lnTo>
                  <a:pt x="461771" y="365759"/>
                </a:lnTo>
                <a:lnTo>
                  <a:pt x="461771" y="914400"/>
                </a:lnTo>
                <a:lnTo>
                  <a:pt x="529524" y="914400"/>
                </a:lnTo>
                <a:lnTo>
                  <a:pt x="537789" y="813130"/>
                </a:lnTo>
                <a:lnTo>
                  <a:pt x="542543" y="742949"/>
                </a:lnTo>
                <a:lnTo>
                  <a:pt x="542543" y="714755"/>
                </a:lnTo>
                <a:lnTo>
                  <a:pt x="545591" y="691133"/>
                </a:lnTo>
                <a:lnTo>
                  <a:pt x="547877" y="663701"/>
                </a:lnTo>
                <a:lnTo>
                  <a:pt x="547877" y="635507"/>
                </a:lnTo>
                <a:lnTo>
                  <a:pt x="549401" y="608075"/>
                </a:lnTo>
                <a:lnTo>
                  <a:pt x="562390" y="97038"/>
                </a:lnTo>
                <a:lnTo>
                  <a:pt x="5637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1"/>
          <p:cNvSpPr/>
          <p:nvPr/>
        </p:nvSpPr>
        <p:spPr>
          <a:xfrm>
            <a:off x="228600" y="47998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2"/>
          <p:cNvSpPr/>
          <p:nvPr/>
        </p:nvSpPr>
        <p:spPr>
          <a:xfrm>
            <a:off x="682751" y="5405628"/>
            <a:ext cx="2519680" cy="309881"/>
          </a:xfrm>
          <a:custGeom>
            <a:avLst/>
            <a:gdLst/>
            <a:ahLst/>
            <a:cxnLst/>
            <a:rect l="l" t="t" r="r" b="b"/>
            <a:pathLst>
              <a:path w="2519680" h="309879">
                <a:moveTo>
                  <a:pt x="2519172" y="309371"/>
                </a:moveTo>
                <a:lnTo>
                  <a:pt x="2519172" y="0"/>
                </a:lnTo>
                <a:lnTo>
                  <a:pt x="0" y="0"/>
                </a:lnTo>
                <a:lnTo>
                  <a:pt x="0" y="309371"/>
                </a:lnTo>
                <a:lnTo>
                  <a:pt x="3048" y="309371"/>
                </a:lnTo>
                <a:lnTo>
                  <a:pt x="3048" y="6857"/>
                </a:lnTo>
                <a:lnTo>
                  <a:pt x="6857" y="3047"/>
                </a:lnTo>
                <a:lnTo>
                  <a:pt x="6857" y="6857"/>
                </a:lnTo>
                <a:lnTo>
                  <a:pt x="2512314" y="6857"/>
                </a:lnTo>
                <a:lnTo>
                  <a:pt x="2512314" y="3047"/>
                </a:lnTo>
                <a:lnTo>
                  <a:pt x="2516124" y="6857"/>
                </a:lnTo>
                <a:lnTo>
                  <a:pt x="2516124" y="309371"/>
                </a:lnTo>
                <a:lnTo>
                  <a:pt x="2519172" y="309371"/>
                </a:lnTo>
                <a:close/>
              </a:path>
              <a:path w="2519680" h="309879">
                <a:moveTo>
                  <a:pt x="6857" y="6857"/>
                </a:moveTo>
                <a:lnTo>
                  <a:pt x="6857" y="3047"/>
                </a:lnTo>
                <a:lnTo>
                  <a:pt x="3048" y="6857"/>
                </a:lnTo>
                <a:lnTo>
                  <a:pt x="6857" y="6857"/>
                </a:lnTo>
                <a:close/>
              </a:path>
              <a:path w="2519680" h="309879">
                <a:moveTo>
                  <a:pt x="6857" y="309371"/>
                </a:moveTo>
                <a:lnTo>
                  <a:pt x="6857" y="6857"/>
                </a:lnTo>
                <a:lnTo>
                  <a:pt x="3048" y="6857"/>
                </a:lnTo>
                <a:lnTo>
                  <a:pt x="3048" y="309371"/>
                </a:lnTo>
                <a:lnTo>
                  <a:pt x="6857" y="309371"/>
                </a:lnTo>
                <a:close/>
              </a:path>
              <a:path w="2519680" h="309879">
                <a:moveTo>
                  <a:pt x="2516124" y="6857"/>
                </a:moveTo>
                <a:lnTo>
                  <a:pt x="2512314" y="3047"/>
                </a:lnTo>
                <a:lnTo>
                  <a:pt x="2512314" y="6857"/>
                </a:lnTo>
                <a:lnTo>
                  <a:pt x="2516124" y="6857"/>
                </a:lnTo>
                <a:close/>
              </a:path>
              <a:path w="2519680" h="309879">
                <a:moveTo>
                  <a:pt x="2516124" y="309371"/>
                </a:moveTo>
                <a:lnTo>
                  <a:pt x="2516124" y="6857"/>
                </a:lnTo>
                <a:lnTo>
                  <a:pt x="2512314" y="6857"/>
                </a:lnTo>
                <a:lnTo>
                  <a:pt x="2512314" y="309371"/>
                </a:lnTo>
                <a:lnTo>
                  <a:pt x="2516124" y="309371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3"/>
          <p:cNvSpPr/>
          <p:nvPr/>
        </p:nvSpPr>
        <p:spPr>
          <a:xfrm>
            <a:off x="684276" y="4800600"/>
            <a:ext cx="2664460" cy="186055"/>
          </a:xfrm>
          <a:custGeom>
            <a:avLst/>
            <a:gdLst/>
            <a:ahLst/>
            <a:cxnLst/>
            <a:rect l="l" t="t" r="r" b="b"/>
            <a:pathLst>
              <a:path w="2664460" h="186054">
                <a:moveTo>
                  <a:pt x="9906" y="176784"/>
                </a:moveTo>
                <a:lnTo>
                  <a:pt x="9906" y="0"/>
                </a:lnTo>
                <a:lnTo>
                  <a:pt x="0" y="0"/>
                </a:lnTo>
                <a:lnTo>
                  <a:pt x="0" y="185927"/>
                </a:lnTo>
                <a:lnTo>
                  <a:pt x="5334" y="185927"/>
                </a:lnTo>
                <a:lnTo>
                  <a:pt x="5334" y="176784"/>
                </a:lnTo>
                <a:lnTo>
                  <a:pt x="9906" y="176784"/>
                </a:lnTo>
                <a:close/>
              </a:path>
              <a:path w="2664460" h="186054">
                <a:moveTo>
                  <a:pt x="2659379" y="176784"/>
                </a:moveTo>
                <a:lnTo>
                  <a:pt x="5334" y="176784"/>
                </a:lnTo>
                <a:lnTo>
                  <a:pt x="9906" y="181355"/>
                </a:lnTo>
                <a:lnTo>
                  <a:pt x="9906" y="185927"/>
                </a:lnTo>
                <a:lnTo>
                  <a:pt x="2654046" y="185927"/>
                </a:lnTo>
                <a:lnTo>
                  <a:pt x="2654046" y="181355"/>
                </a:lnTo>
                <a:lnTo>
                  <a:pt x="2659379" y="176784"/>
                </a:lnTo>
                <a:close/>
              </a:path>
              <a:path w="2664460" h="186054">
                <a:moveTo>
                  <a:pt x="9906" y="185927"/>
                </a:moveTo>
                <a:lnTo>
                  <a:pt x="9906" y="181355"/>
                </a:lnTo>
                <a:lnTo>
                  <a:pt x="5334" y="176784"/>
                </a:lnTo>
                <a:lnTo>
                  <a:pt x="5334" y="185927"/>
                </a:lnTo>
                <a:lnTo>
                  <a:pt x="9906" y="185927"/>
                </a:lnTo>
                <a:close/>
              </a:path>
              <a:path w="2664460" h="186054">
                <a:moveTo>
                  <a:pt x="2663951" y="185927"/>
                </a:moveTo>
                <a:lnTo>
                  <a:pt x="2663951" y="0"/>
                </a:lnTo>
                <a:lnTo>
                  <a:pt x="2654046" y="0"/>
                </a:lnTo>
                <a:lnTo>
                  <a:pt x="2654046" y="176784"/>
                </a:lnTo>
                <a:lnTo>
                  <a:pt x="2659379" y="176784"/>
                </a:lnTo>
                <a:lnTo>
                  <a:pt x="2659379" y="185927"/>
                </a:lnTo>
                <a:lnTo>
                  <a:pt x="2663951" y="185927"/>
                </a:lnTo>
                <a:close/>
              </a:path>
              <a:path w="2664460" h="186054">
                <a:moveTo>
                  <a:pt x="2659379" y="185927"/>
                </a:moveTo>
                <a:lnTo>
                  <a:pt x="2659379" y="176784"/>
                </a:lnTo>
                <a:lnTo>
                  <a:pt x="2654046" y="181355"/>
                </a:lnTo>
                <a:lnTo>
                  <a:pt x="2654046" y="185927"/>
                </a:lnTo>
                <a:lnTo>
                  <a:pt x="2659379" y="18592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4"/>
          <p:cNvSpPr/>
          <p:nvPr/>
        </p:nvSpPr>
        <p:spPr>
          <a:xfrm>
            <a:off x="5058159" y="4904235"/>
            <a:ext cx="1774825" cy="810895"/>
          </a:xfrm>
          <a:custGeom>
            <a:avLst/>
            <a:gdLst/>
            <a:ahLst/>
            <a:cxnLst/>
            <a:rect l="l" t="t" r="r" b="b"/>
            <a:pathLst>
              <a:path w="1774825" h="810895">
                <a:moveTo>
                  <a:pt x="1774698" y="810767"/>
                </a:moveTo>
                <a:lnTo>
                  <a:pt x="1774698" y="0"/>
                </a:lnTo>
                <a:lnTo>
                  <a:pt x="0" y="0"/>
                </a:lnTo>
                <a:lnTo>
                  <a:pt x="0" y="810768"/>
                </a:lnTo>
                <a:lnTo>
                  <a:pt x="5334" y="810768"/>
                </a:lnTo>
                <a:lnTo>
                  <a:pt x="5334" y="9144"/>
                </a:lnTo>
                <a:lnTo>
                  <a:pt x="9906" y="4572"/>
                </a:lnTo>
                <a:lnTo>
                  <a:pt x="9906" y="9144"/>
                </a:lnTo>
                <a:lnTo>
                  <a:pt x="1765553" y="9143"/>
                </a:lnTo>
                <a:lnTo>
                  <a:pt x="1765553" y="4571"/>
                </a:lnTo>
                <a:lnTo>
                  <a:pt x="1770126" y="9143"/>
                </a:lnTo>
                <a:lnTo>
                  <a:pt x="1770126" y="810767"/>
                </a:lnTo>
                <a:lnTo>
                  <a:pt x="1774698" y="810767"/>
                </a:lnTo>
                <a:close/>
              </a:path>
              <a:path w="1774825" h="810895">
                <a:moveTo>
                  <a:pt x="9906" y="9144"/>
                </a:moveTo>
                <a:lnTo>
                  <a:pt x="9906" y="4572"/>
                </a:lnTo>
                <a:lnTo>
                  <a:pt x="5334" y="9144"/>
                </a:lnTo>
                <a:lnTo>
                  <a:pt x="9906" y="9144"/>
                </a:lnTo>
                <a:close/>
              </a:path>
              <a:path w="1774825" h="810895">
                <a:moveTo>
                  <a:pt x="9906" y="806196"/>
                </a:moveTo>
                <a:lnTo>
                  <a:pt x="9906" y="9144"/>
                </a:lnTo>
                <a:lnTo>
                  <a:pt x="5334" y="9144"/>
                </a:lnTo>
                <a:lnTo>
                  <a:pt x="5334" y="806196"/>
                </a:lnTo>
                <a:lnTo>
                  <a:pt x="9906" y="806196"/>
                </a:lnTo>
                <a:close/>
              </a:path>
              <a:path w="1774825" h="810895">
                <a:moveTo>
                  <a:pt x="1770126" y="806195"/>
                </a:moveTo>
                <a:lnTo>
                  <a:pt x="5334" y="806196"/>
                </a:lnTo>
                <a:lnTo>
                  <a:pt x="9906" y="810768"/>
                </a:lnTo>
                <a:lnTo>
                  <a:pt x="1765553" y="810767"/>
                </a:lnTo>
                <a:lnTo>
                  <a:pt x="1770126" y="806195"/>
                </a:lnTo>
                <a:close/>
              </a:path>
              <a:path w="1774825" h="810895">
                <a:moveTo>
                  <a:pt x="9906" y="810768"/>
                </a:moveTo>
                <a:lnTo>
                  <a:pt x="5334" y="806196"/>
                </a:lnTo>
                <a:lnTo>
                  <a:pt x="5334" y="810768"/>
                </a:lnTo>
                <a:lnTo>
                  <a:pt x="9906" y="810768"/>
                </a:lnTo>
                <a:close/>
              </a:path>
              <a:path w="1774825" h="810895">
                <a:moveTo>
                  <a:pt x="1770126" y="9143"/>
                </a:moveTo>
                <a:lnTo>
                  <a:pt x="1765553" y="4571"/>
                </a:lnTo>
                <a:lnTo>
                  <a:pt x="1765553" y="9143"/>
                </a:lnTo>
                <a:lnTo>
                  <a:pt x="1770126" y="9143"/>
                </a:lnTo>
                <a:close/>
              </a:path>
              <a:path w="1774825" h="810895">
                <a:moveTo>
                  <a:pt x="1770126" y="806195"/>
                </a:moveTo>
                <a:lnTo>
                  <a:pt x="1770126" y="9143"/>
                </a:lnTo>
                <a:lnTo>
                  <a:pt x="1765553" y="9143"/>
                </a:lnTo>
                <a:lnTo>
                  <a:pt x="1765553" y="806195"/>
                </a:lnTo>
                <a:lnTo>
                  <a:pt x="1770126" y="806195"/>
                </a:lnTo>
                <a:close/>
              </a:path>
              <a:path w="1774825" h="810895">
                <a:moveTo>
                  <a:pt x="1770126" y="810767"/>
                </a:moveTo>
                <a:lnTo>
                  <a:pt x="1770126" y="806195"/>
                </a:lnTo>
                <a:lnTo>
                  <a:pt x="1765553" y="810767"/>
                </a:lnTo>
                <a:lnTo>
                  <a:pt x="1770126" y="810767"/>
                </a:lnTo>
                <a:close/>
              </a:path>
            </a:pathLst>
          </a:custGeom>
          <a:solidFill>
            <a:srgbClr val="66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5"/>
          <p:cNvSpPr txBox="1">
            <a:spLocks/>
          </p:cNvSpPr>
          <p:nvPr/>
        </p:nvSpPr>
        <p:spPr>
          <a:xfrm>
            <a:off x="5121655" y="1761999"/>
            <a:ext cx="3641349" cy="4047000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" algn="ctr">
              <a:lnSpc>
                <a:spcPts val="1939"/>
              </a:lnSpc>
              <a:spcBef>
                <a:spcPts val="95"/>
              </a:spcBef>
            </a:pPr>
            <a:r>
              <a:rPr lang="en-US" kern="0" spc="-30" dirty="0">
                <a:solidFill>
                  <a:sysClr val="windowText" lastClr="000000"/>
                </a:solidFill>
              </a:rPr>
              <a:t>Very</a:t>
            </a:r>
            <a:r>
              <a:rPr lang="en-US" kern="0" spc="-70" dirty="0">
                <a:solidFill>
                  <a:sysClr val="windowText" lastClr="000000"/>
                </a:solidFill>
              </a:rPr>
              <a:t> </a:t>
            </a:r>
            <a:r>
              <a:rPr lang="en-US" kern="0" spc="-4" dirty="0">
                <a:solidFill>
                  <a:sysClr val="windowText" lastClr="000000"/>
                </a:solidFill>
              </a:rPr>
              <a:t>Hot</a:t>
            </a:r>
          </a:p>
          <a:p>
            <a:pPr marL="12693" marR="5080" indent="600429">
              <a:lnSpc>
                <a:spcPts val="1837"/>
              </a:lnSpc>
              <a:spcBef>
                <a:spcPts val="120"/>
              </a:spcBef>
            </a:pPr>
            <a:r>
              <a:rPr lang="en-US" kern="0" spc="-30" dirty="0">
                <a:solidFill>
                  <a:srgbClr val="FFFFFF"/>
                </a:solidFill>
                <a:latin typeface="Arial"/>
                <a:cs typeface="Arial"/>
              </a:rPr>
              <a:t>Very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uncomfortable 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Extremely stressed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lang="en-US" kern="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anxious</a:t>
            </a:r>
          </a:p>
          <a:p>
            <a:pPr marL="635" algn="ctr">
              <a:lnSpc>
                <a:spcPts val="1807"/>
              </a:lnSpc>
            </a:pP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Need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to get out of here</a:t>
            </a:r>
            <a:r>
              <a:rPr lang="en-US" kern="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i="1" kern="0" spc="-4" dirty="0">
                <a:solidFill>
                  <a:srgbClr val="FFFFFF"/>
                </a:solidFill>
                <a:latin typeface="Arial"/>
                <a:cs typeface="Arial"/>
              </a:rPr>
              <a:t>now</a:t>
            </a:r>
          </a:p>
          <a:p>
            <a:endParaRPr lang="en-US" sz="1900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>
              <a:spcBef>
                <a:spcPts val="25"/>
              </a:spcBef>
            </a:pPr>
            <a:endParaRPr lang="en-US" sz="1600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R="191680" algn="ctr">
              <a:lnSpc>
                <a:spcPts val="1939"/>
              </a:lnSpc>
            </a:pPr>
            <a:r>
              <a:rPr lang="en-US" kern="0" spc="-25" dirty="0">
                <a:solidFill>
                  <a:srgbClr val="FF7B80"/>
                </a:solidFill>
              </a:rPr>
              <a:t>Warm</a:t>
            </a:r>
          </a:p>
          <a:p>
            <a:pPr marL="446831" marR="639146" indent="1270" algn="ctr">
              <a:lnSpc>
                <a:spcPts val="1837"/>
              </a:lnSpc>
              <a:spcBef>
                <a:spcPts val="125"/>
              </a:spcBef>
            </a:pP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Mildly uncomfortable  Slightly stressed</a:t>
            </a:r>
            <a:r>
              <a:rPr lang="en-US" kern="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anxious</a:t>
            </a:r>
          </a:p>
          <a:p>
            <a:pPr marL="662628">
              <a:lnSpc>
                <a:spcPts val="1807"/>
              </a:lnSpc>
            </a:pP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Losing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lang="en-US" kern="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focus</a:t>
            </a:r>
          </a:p>
          <a:p>
            <a:endParaRPr lang="en-US" sz="1900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583928">
              <a:lnSpc>
                <a:spcPts val="1939"/>
              </a:lnSpc>
              <a:spcBef>
                <a:spcPts val="1700"/>
              </a:spcBef>
            </a:pPr>
            <a:r>
              <a:rPr lang="en-US" kern="0" spc="-4" dirty="0">
                <a:solidFill>
                  <a:srgbClr val="65CCFF"/>
                </a:solidFill>
              </a:rPr>
              <a:t>Cool</a:t>
            </a:r>
          </a:p>
          <a:p>
            <a:pPr marL="43160" marR="1475684" indent="185968">
              <a:lnSpc>
                <a:spcPts val="1837"/>
              </a:lnSpc>
              <a:spcBef>
                <a:spcPts val="120"/>
              </a:spcBef>
            </a:pP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A little bored 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Losing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lang="en-US" kern="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focus</a:t>
            </a:r>
          </a:p>
        </p:txBody>
      </p:sp>
      <p:sp>
        <p:nvSpPr>
          <p:cNvPr id="58" name="object 56"/>
          <p:cNvSpPr/>
          <p:nvPr/>
        </p:nvSpPr>
        <p:spPr>
          <a:xfrm>
            <a:off x="4612386" y="5289803"/>
            <a:ext cx="515620" cy="76200"/>
          </a:xfrm>
          <a:custGeom>
            <a:avLst/>
            <a:gdLst/>
            <a:ahLst/>
            <a:cxnLst/>
            <a:rect l="l" t="t" r="r" b="b"/>
            <a:pathLst>
              <a:path w="515620" h="76200">
                <a:moveTo>
                  <a:pt x="76200" y="33528"/>
                </a:moveTo>
                <a:lnTo>
                  <a:pt x="76200" y="0"/>
                </a:lnTo>
                <a:lnTo>
                  <a:pt x="0" y="38100"/>
                </a:lnTo>
                <a:lnTo>
                  <a:pt x="63246" y="69723"/>
                </a:lnTo>
                <a:lnTo>
                  <a:pt x="63246" y="33528"/>
                </a:lnTo>
                <a:lnTo>
                  <a:pt x="76200" y="33528"/>
                </a:lnTo>
                <a:close/>
              </a:path>
              <a:path w="515620" h="76200">
                <a:moveTo>
                  <a:pt x="515112" y="43434"/>
                </a:moveTo>
                <a:lnTo>
                  <a:pt x="515112" y="33528"/>
                </a:lnTo>
                <a:lnTo>
                  <a:pt x="63246" y="33528"/>
                </a:lnTo>
                <a:lnTo>
                  <a:pt x="63246" y="43434"/>
                </a:lnTo>
                <a:lnTo>
                  <a:pt x="515112" y="43434"/>
                </a:lnTo>
                <a:close/>
              </a:path>
              <a:path w="515620" h="76200">
                <a:moveTo>
                  <a:pt x="76200" y="76200"/>
                </a:moveTo>
                <a:lnTo>
                  <a:pt x="76200" y="43434"/>
                </a:lnTo>
                <a:lnTo>
                  <a:pt x="63246" y="43434"/>
                </a:lnTo>
                <a:lnTo>
                  <a:pt x="63246" y="69723"/>
                </a:lnTo>
                <a:lnTo>
                  <a:pt x="76200" y="76200"/>
                </a:lnTo>
                <a:close/>
              </a:path>
            </a:pathLst>
          </a:custGeom>
          <a:solidFill>
            <a:srgbClr val="66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7"/>
          <p:cNvSpPr/>
          <p:nvPr/>
        </p:nvSpPr>
        <p:spPr>
          <a:xfrm>
            <a:off x="4044840" y="5566409"/>
            <a:ext cx="126364" cy="148590"/>
          </a:xfrm>
          <a:custGeom>
            <a:avLst/>
            <a:gdLst/>
            <a:ahLst/>
            <a:cxnLst/>
            <a:rect l="l" t="t" r="r" b="b"/>
            <a:pathLst>
              <a:path w="126364" h="148589">
                <a:moveTo>
                  <a:pt x="126268" y="148589"/>
                </a:moveTo>
                <a:lnTo>
                  <a:pt x="113394" y="55625"/>
                </a:lnTo>
                <a:lnTo>
                  <a:pt x="8238" y="0"/>
                </a:lnTo>
                <a:lnTo>
                  <a:pt x="0" y="148589"/>
                </a:lnTo>
                <a:lnTo>
                  <a:pt x="126268" y="148589"/>
                </a:lnTo>
                <a:close/>
              </a:path>
            </a:pathLst>
          </a:custGeom>
          <a:solidFill>
            <a:srgbClr val="94A6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58"/>
          <p:cNvSpPr/>
          <p:nvPr/>
        </p:nvSpPr>
        <p:spPr>
          <a:xfrm>
            <a:off x="3926589" y="4800600"/>
            <a:ext cx="412750" cy="830580"/>
          </a:xfrm>
          <a:custGeom>
            <a:avLst/>
            <a:gdLst/>
            <a:ahLst/>
            <a:cxnLst/>
            <a:rect l="l" t="t" r="r" b="b"/>
            <a:pathLst>
              <a:path w="412750" h="830579">
                <a:moveTo>
                  <a:pt x="412364" y="0"/>
                </a:moveTo>
                <a:lnTo>
                  <a:pt x="0" y="0"/>
                </a:lnTo>
                <a:lnTo>
                  <a:pt x="0" y="8381"/>
                </a:lnTo>
                <a:lnTo>
                  <a:pt x="1524" y="22859"/>
                </a:lnTo>
                <a:lnTo>
                  <a:pt x="1524" y="48005"/>
                </a:lnTo>
                <a:lnTo>
                  <a:pt x="3048" y="57149"/>
                </a:lnTo>
                <a:lnTo>
                  <a:pt x="3048" y="78485"/>
                </a:lnTo>
                <a:lnTo>
                  <a:pt x="6096" y="86105"/>
                </a:lnTo>
                <a:lnTo>
                  <a:pt x="6096" y="109727"/>
                </a:lnTo>
                <a:lnTo>
                  <a:pt x="7620" y="116585"/>
                </a:lnTo>
                <a:lnTo>
                  <a:pt x="7620" y="137159"/>
                </a:lnTo>
                <a:lnTo>
                  <a:pt x="9144" y="141731"/>
                </a:lnTo>
                <a:lnTo>
                  <a:pt x="9144" y="150875"/>
                </a:lnTo>
                <a:lnTo>
                  <a:pt x="12192" y="154685"/>
                </a:lnTo>
                <a:lnTo>
                  <a:pt x="12192" y="165353"/>
                </a:lnTo>
                <a:lnTo>
                  <a:pt x="13716" y="168401"/>
                </a:lnTo>
                <a:lnTo>
                  <a:pt x="13716" y="175259"/>
                </a:lnTo>
                <a:lnTo>
                  <a:pt x="99822" y="443483"/>
                </a:lnTo>
                <a:lnTo>
                  <a:pt x="124968" y="797051"/>
                </a:lnTo>
                <a:lnTo>
                  <a:pt x="252222" y="830579"/>
                </a:lnTo>
                <a:lnTo>
                  <a:pt x="281940" y="499109"/>
                </a:lnTo>
                <a:lnTo>
                  <a:pt x="412242" y="5333"/>
                </a:lnTo>
                <a:lnTo>
                  <a:pt x="412364" y="0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59"/>
          <p:cNvSpPr/>
          <p:nvPr/>
        </p:nvSpPr>
        <p:spPr>
          <a:xfrm>
            <a:off x="4010409" y="4800603"/>
            <a:ext cx="250825" cy="797560"/>
          </a:xfrm>
          <a:custGeom>
            <a:avLst/>
            <a:gdLst/>
            <a:ahLst/>
            <a:cxnLst/>
            <a:rect l="l" t="t" r="r" b="b"/>
            <a:pathLst>
              <a:path w="250825" h="797560">
                <a:moveTo>
                  <a:pt x="250774" y="0"/>
                </a:moveTo>
                <a:lnTo>
                  <a:pt x="2239" y="0"/>
                </a:lnTo>
                <a:lnTo>
                  <a:pt x="0" y="414528"/>
                </a:lnTo>
                <a:lnTo>
                  <a:pt x="41148" y="797052"/>
                </a:lnTo>
                <a:lnTo>
                  <a:pt x="180594" y="797052"/>
                </a:lnTo>
                <a:lnTo>
                  <a:pt x="249174" y="282702"/>
                </a:lnTo>
                <a:lnTo>
                  <a:pt x="250774" y="0"/>
                </a:lnTo>
                <a:close/>
              </a:path>
            </a:pathLst>
          </a:custGeom>
          <a:solidFill>
            <a:srgbClr val="D1BD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0"/>
          <p:cNvSpPr/>
          <p:nvPr/>
        </p:nvSpPr>
        <p:spPr>
          <a:xfrm>
            <a:off x="4023363" y="480440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646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1"/>
          <p:cNvSpPr/>
          <p:nvPr/>
        </p:nvSpPr>
        <p:spPr>
          <a:xfrm>
            <a:off x="4082034" y="4800603"/>
            <a:ext cx="82550" cy="797560"/>
          </a:xfrm>
          <a:custGeom>
            <a:avLst/>
            <a:gdLst/>
            <a:ahLst/>
            <a:cxnLst/>
            <a:rect l="l" t="t" r="r" b="b"/>
            <a:pathLst>
              <a:path w="82550" h="797560">
                <a:moveTo>
                  <a:pt x="81941" y="0"/>
                </a:moveTo>
                <a:lnTo>
                  <a:pt x="6126" y="0"/>
                </a:lnTo>
                <a:lnTo>
                  <a:pt x="0" y="789432"/>
                </a:lnTo>
                <a:lnTo>
                  <a:pt x="73151" y="797052"/>
                </a:lnTo>
                <a:lnTo>
                  <a:pt x="81941" y="0"/>
                </a:lnTo>
                <a:close/>
              </a:path>
            </a:pathLst>
          </a:custGeom>
          <a:solidFill>
            <a:srgbClr val="F0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2"/>
          <p:cNvSpPr/>
          <p:nvPr/>
        </p:nvSpPr>
        <p:spPr>
          <a:xfrm>
            <a:off x="3865627" y="4800599"/>
            <a:ext cx="519430" cy="914401"/>
          </a:xfrm>
          <a:custGeom>
            <a:avLst/>
            <a:gdLst/>
            <a:ahLst/>
            <a:cxnLst/>
            <a:rect l="l" t="t" r="r" b="b"/>
            <a:pathLst>
              <a:path w="519429" h="914400">
                <a:moveTo>
                  <a:pt x="95250" y="478535"/>
                </a:moveTo>
                <a:lnTo>
                  <a:pt x="95250" y="64007"/>
                </a:lnTo>
                <a:lnTo>
                  <a:pt x="93726" y="51053"/>
                </a:lnTo>
                <a:lnTo>
                  <a:pt x="93726" y="33527"/>
                </a:lnTo>
                <a:lnTo>
                  <a:pt x="92202" y="19049"/>
                </a:lnTo>
                <a:lnTo>
                  <a:pt x="92202" y="0"/>
                </a:lnTo>
                <a:lnTo>
                  <a:pt x="0" y="0"/>
                </a:lnTo>
                <a:lnTo>
                  <a:pt x="0" y="8381"/>
                </a:lnTo>
                <a:lnTo>
                  <a:pt x="1524" y="22859"/>
                </a:lnTo>
                <a:lnTo>
                  <a:pt x="1524" y="40385"/>
                </a:lnTo>
                <a:lnTo>
                  <a:pt x="5334" y="54101"/>
                </a:lnTo>
                <a:lnTo>
                  <a:pt x="5334" y="68579"/>
                </a:lnTo>
                <a:lnTo>
                  <a:pt x="6858" y="81533"/>
                </a:lnTo>
                <a:lnTo>
                  <a:pt x="6858" y="95249"/>
                </a:lnTo>
                <a:lnTo>
                  <a:pt x="8382" y="109727"/>
                </a:lnTo>
                <a:lnTo>
                  <a:pt x="8382" y="124205"/>
                </a:lnTo>
                <a:lnTo>
                  <a:pt x="11430" y="137159"/>
                </a:lnTo>
                <a:lnTo>
                  <a:pt x="12954" y="147827"/>
                </a:lnTo>
                <a:lnTo>
                  <a:pt x="12954" y="162305"/>
                </a:lnTo>
                <a:lnTo>
                  <a:pt x="14478" y="171449"/>
                </a:lnTo>
                <a:lnTo>
                  <a:pt x="17526" y="182879"/>
                </a:lnTo>
                <a:lnTo>
                  <a:pt x="19050" y="197357"/>
                </a:lnTo>
                <a:lnTo>
                  <a:pt x="19050" y="206501"/>
                </a:lnTo>
                <a:lnTo>
                  <a:pt x="20574" y="217931"/>
                </a:lnTo>
                <a:lnTo>
                  <a:pt x="24384" y="227075"/>
                </a:lnTo>
                <a:lnTo>
                  <a:pt x="25908" y="235457"/>
                </a:lnTo>
                <a:lnTo>
                  <a:pt x="27432" y="244601"/>
                </a:lnTo>
                <a:lnTo>
                  <a:pt x="27432" y="256031"/>
                </a:lnTo>
                <a:lnTo>
                  <a:pt x="30480" y="262127"/>
                </a:lnTo>
                <a:lnTo>
                  <a:pt x="32004" y="273557"/>
                </a:lnTo>
                <a:lnTo>
                  <a:pt x="35052" y="279653"/>
                </a:lnTo>
                <a:lnTo>
                  <a:pt x="36576" y="291083"/>
                </a:lnTo>
                <a:lnTo>
                  <a:pt x="38100" y="297179"/>
                </a:lnTo>
                <a:lnTo>
                  <a:pt x="41910" y="303275"/>
                </a:lnTo>
                <a:lnTo>
                  <a:pt x="44596" y="324402"/>
                </a:lnTo>
                <a:lnTo>
                  <a:pt x="50201" y="344766"/>
                </a:lnTo>
                <a:lnTo>
                  <a:pt x="64008" y="384809"/>
                </a:lnTo>
                <a:lnTo>
                  <a:pt x="67056" y="390905"/>
                </a:lnTo>
                <a:lnTo>
                  <a:pt x="68580" y="397001"/>
                </a:lnTo>
                <a:lnTo>
                  <a:pt x="70104" y="405383"/>
                </a:lnTo>
                <a:lnTo>
                  <a:pt x="73152" y="408431"/>
                </a:lnTo>
                <a:lnTo>
                  <a:pt x="74676" y="414527"/>
                </a:lnTo>
                <a:lnTo>
                  <a:pt x="76200" y="417575"/>
                </a:lnTo>
                <a:lnTo>
                  <a:pt x="76200" y="425957"/>
                </a:lnTo>
                <a:lnTo>
                  <a:pt x="80010" y="432053"/>
                </a:lnTo>
                <a:lnTo>
                  <a:pt x="81534" y="435101"/>
                </a:lnTo>
                <a:lnTo>
                  <a:pt x="83058" y="443483"/>
                </a:lnTo>
                <a:lnTo>
                  <a:pt x="87630" y="452627"/>
                </a:lnTo>
                <a:lnTo>
                  <a:pt x="89154" y="461009"/>
                </a:lnTo>
                <a:lnTo>
                  <a:pt x="93726" y="470153"/>
                </a:lnTo>
                <a:lnTo>
                  <a:pt x="95250" y="478535"/>
                </a:lnTo>
                <a:close/>
              </a:path>
              <a:path w="519429" h="914400">
                <a:moveTo>
                  <a:pt x="217932" y="886205"/>
                </a:moveTo>
                <a:lnTo>
                  <a:pt x="217932" y="689609"/>
                </a:lnTo>
                <a:lnTo>
                  <a:pt x="216408" y="678179"/>
                </a:lnTo>
                <a:lnTo>
                  <a:pt x="213168" y="635685"/>
                </a:lnTo>
                <a:lnTo>
                  <a:pt x="207664" y="593231"/>
                </a:lnTo>
                <a:lnTo>
                  <a:pt x="201388" y="550769"/>
                </a:lnTo>
                <a:lnTo>
                  <a:pt x="195834" y="508253"/>
                </a:lnTo>
                <a:lnTo>
                  <a:pt x="194310" y="490727"/>
                </a:lnTo>
                <a:lnTo>
                  <a:pt x="192024" y="478535"/>
                </a:lnTo>
                <a:lnTo>
                  <a:pt x="188976" y="464057"/>
                </a:lnTo>
                <a:lnTo>
                  <a:pt x="187452" y="449579"/>
                </a:lnTo>
                <a:lnTo>
                  <a:pt x="182880" y="440435"/>
                </a:lnTo>
                <a:lnTo>
                  <a:pt x="181356" y="429005"/>
                </a:lnTo>
                <a:lnTo>
                  <a:pt x="179832" y="414527"/>
                </a:lnTo>
                <a:lnTo>
                  <a:pt x="176784" y="405383"/>
                </a:lnTo>
                <a:lnTo>
                  <a:pt x="175260" y="393953"/>
                </a:lnTo>
                <a:lnTo>
                  <a:pt x="172974" y="384809"/>
                </a:lnTo>
                <a:lnTo>
                  <a:pt x="168402" y="376427"/>
                </a:lnTo>
                <a:lnTo>
                  <a:pt x="166878" y="367283"/>
                </a:lnTo>
                <a:lnTo>
                  <a:pt x="163830" y="358901"/>
                </a:lnTo>
                <a:lnTo>
                  <a:pt x="162306" y="349757"/>
                </a:lnTo>
                <a:lnTo>
                  <a:pt x="160782" y="341375"/>
                </a:lnTo>
                <a:lnTo>
                  <a:pt x="157734" y="335279"/>
                </a:lnTo>
                <a:lnTo>
                  <a:pt x="156210" y="329183"/>
                </a:lnTo>
                <a:lnTo>
                  <a:pt x="150876" y="317753"/>
                </a:lnTo>
                <a:lnTo>
                  <a:pt x="149352" y="314705"/>
                </a:lnTo>
                <a:lnTo>
                  <a:pt x="147828" y="303275"/>
                </a:lnTo>
                <a:lnTo>
                  <a:pt x="144779" y="300227"/>
                </a:lnTo>
                <a:lnTo>
                  <a:pt x="143256" y="294131"/>
                </a:lnTo>
                <a:lnTo>
                  <a:pt x="141732" y="285749"/>
                </a:lnTo>
                <a:lnTo>
                  <a:pt x="138684" y="279653"/>
                </a:lnTo>
                <a:lnTo>
                  <a:pt x="137160" y="273557"/>
                </a:lnTo>
                <a:lnTo>
                  <a:pt x="134874" y="265175"/>
                </a:lnTo>
                <a:lnTo>
                  <a:pt x="131826" y="259079"/>
                </a:lnTo>
                <a:lnTo>
                  <a:pt x="125166" y="244235"/>
                </a:lnTo>
                <a:lnTo>
                  <a:pt x="124310" y="236348"/>
                </a:lnTo>
                <a:lnTo>
                  <a:pt x="124164" y="231063"/>
                </a:lnTo>
                <a:lnTo>
                  <a:pt x="119634" y="224027"/>
                </a:lnTo>
                <a:lnTo>
                  <a:pt x="119634" y="217931"/>
                </a:lnTo>
                <a:lnTo>
                  <a:pt x="118110" y="209549"/>
                </a:lnTo>
                <a:lnTo>
                  <a:pt x="114300" y="203453"/>
                </a:lnTo>
                <a:lnTo>
                  <a:pt x="112776" y="192785"/>
                </a:lnTo>
                <a:lnTo>
                  <a:pt x="111252" y="185927"/>
                </a:lnTo>
                <a:lnTo>
                  <a:pt x="108204" y="179831"/>
                </a:lnTo>
                <a:lnTo>
                  <a:pt x="106680" y="168401"/>
                </a:lnTo>
                <a:lnTo>
                  <a:pt x="106680" y="157733"/>
                </a:lnTo>
                <a:lnTo>
                  <a:pt x="105156" y="147827"/>
                </a:lnTo>
                <a:lnTo>
                  <a:pt x="102108" y="137159"/>
                </a:lnTo>
                <a:lnTo>
                  <a:pt x="100584" y="127253"/>
                </a:lnTo>
                <a:lnTo>
                  <a:pt x="100584" y="116585"/>
                </a:lnTo>
                <a:lnTo>
                  <a:pt x="99060" y="102107"/>
                </a:lnTo>
                <a:lnTo>
                  <a:pt x="99060" y="92201"/>
                </a:lnTo>
                <a:lnTo>
                  <a:pt x="95250" y="78485"/>
                </a:lnTo>
                <a:lnTo>
                  <a:pt x="95250" y="481583"/>
                </a:lnTo>
                <a:lnTo>
                  <a:pt x="99060" y="487679"/>
                </a:lnTo>
                <a:lnTo>
                  <a:pt x="100584" y="493775"/>
                </a:lnTo>
                <a:lnTo>
                  <a:pt x="102108" y="502157"/>
                </a:lnTo>
                <a:lnTo>
                  <a:pt x="105156" y="508253"/>
                </a:lnTo>
                <a:lnTo>
                  <a:pt x="105156" y="511301"/>
                </a:lnTo>
                <a:lnTo>
                  <a:pt x="106680" y="519683"/>
                </a:lnTo>
                <a:lnTo>
                  <a:pt x="108204" y="533399"/>
                </a:lnTo>
                <a:lnTo>
                  <a:pt x="112776" y="543305"/>
                </a:lnTo>
                <a:lnTo>
                  <a:pt x="114300" y="557783"/>
                </a:lnTo>
                <a:lnTo>
                  <a:pt x="118110" y="566927"/>
                </a:lnTo>
                <a:lnTo>
                  <a:pt x="119634" y="581405"/>
                </a:lnTo>
                <a:lnTo>
                  <a:pt x="122682" y="592835"/>
                </a:lnTo>
                <a:lnTo>
                  <a:pt x="124206" y="601979"/>
                </a:lnTo>
                <a:lnTo>
                  <a:pt x="125730" y="616457"/>
                </a:lnTo>
                <a:lnTo>
                  <a:pt x="128778" y="627125"/>
                </a:lnTo>
                <a:lnTo>
                  <a:pt x="130302" y="637031"/>
                </a:lnTo>
                <a:lnTo>
                  <a:pt x="133351" y="668669"/>
                </a:lnTo>
                <a:lnTo>
                  <a:pt x="137626" y="700763"/>
                </a:lnTo>
                <a:lnTo>
                  <a:pt x="141478" y="733186"/>
                </a:lnTo>
                <a:lnTo>
                  <a:pt x="143256" y="765809"/>
                </a:lnTo>
                <a:lnTo>
                  <a:pt x="143256" y="776477"/>
                </a:lnTo>
                <a:lnTo>
                  <a:pt x="144780" y="786383"/>
                </a:lnTo>
                <a:lnTo>
                  <a:pt x="144780" y="848105"/>
                </a:lnTo>
                <a:lnTo>
                  <a:pt x="147828" y="859535"/>
                </a:lnTo>
                <a:lnTo>
                  <a:pt x="147828" y="914399"/>
                </a:lnTo>
                <a:lnTo>
                  <a:pt x="216408" y="914399"/>
                </a:lnTo>
                <a:lnTo>
                  <a:pt x="216408" y="890777"/>
                </a:lnTo>
                <a:lnTo>
                  <a:pt x="217932" y="886205"/>
                </a:lnTo>
                <a:close/>
              </a:path>
              <a:path w="519429" h="914400">
                <a:moveTo>
                  <a:pt x="147828" y="914399"/>
                </a:moveTo>
                <a:lnTo>
                  <a:pt x="147828" y="859535"/>
                </a:lnTo>
                <a:lnTo>
                  <a:pt x="144780" y="865631"/>
                </a:lnTo>
                <a:lnTo>
                  <a:pt x="144779" y="914400"/>
                </a:lnTo>
                <a:lnTo>
                  <a:pt x="147828" y="914399"/>
                </a:lnTo>
                <a:close/>
              </a:path>
              <a:path w="519429" h="914400">
                <a:moveTo>
                  <a:pt x="219639" y="758122"/>
                </a:moveTo>
                <a:lnTo>
                  <a:pt x="219255" y="737411"/>
                </a:lnTo>
                <a:lnTo>
                  <a:pt x="217932" y="695705"/>
                </a:lnTo>
                <a:lnTo>
                  <a:pt x="217932" y="870203"/>
                </a:lnTo>
                <a:lnTo>
                  <a:pt x="218988" y="853271"/>
                </a:lnTo>
                <a:lnTo>
                  <a:pt x="219446" y="837137"/>
                </a:lnTo>
                <a:lnTo>
                  <a:pt x="219456" y="779525"/>
                </a:lnTo>
                <a:lnTo>
                  <a:pt x="219639" y="758122"/>
                </a:lnTo>
                <a:close/>
              </a:path>
              <a:path w="519429" h="914400">
                <a:moveTo>
                  <a:pt x="219528" y="820963"/>
                </a:moveTo>
                <a:lnTo>
                  <a:pt x="219456" y="803909"/>
                </a:lnTo>
                <a:lnTo>
                  <a:pt x="219456" y="835262"/>
                </a:lnTo>
                <a:lnTo>
                  <a:pt x="219528" y="820963"/>
                </a:lnTo>
                <a:close/>
              </a:path>
              <a:path w="519429" h="914400">
                <a:moveTo>
                  <a:pt x="392564" y="202965"/>
                </a:moveTo>
                <a:lnTo>
                  <a:pt x="390706" y="211000"/>
                </a:lnTo>
                <a:lnTo>
                  <a:pt x="379476" y="251459"/>
                </a:lnTo>
                <a:lnTo>
                  <a:pt x="374904" y="262127"/>
                </a:lnTo>
                <a:lnTo>
                  <a:pt x="370332" y="273557"/>
                </a:lnTo>
                <a:lnTo>
                  <a:pt x="368808" y="282701"/>
                </a:lnTo>
                <a:lnTo>
                  <a:pt x="363474" y="294131"/>
                </a:lnTo>
                <a:lnTo>
                  <a:pt x="360426" y="303275"/>
                </a:lnTo>
                <a:lnTo>
                  <a:pt x="356925" y="315238"/>
                </a:lnTo>
                <a:lnTo>
                  <a:pt x="353225" y="328912"/>
                </a:lnTo>
                <a:lnTo>
                  <a:pt x="349124" y="342150"/>
                </a:lnTo>
                <a:lnTo>
                  <a:pt x="344424" y="352805"/>
                </a:lnTo>
                <a:lnTo>
                  <a:pt x="342900" y="361949"/>
                </a:lnTo>
                <a:lnTo>
                  <a:pt x="338328" y="373379"/>
                </a:lnTo>
                <a:lnTo>
                  <a:pt x="336052" y="384503"/>
                </a:lnTo>
                <a:lnTo>
                  <a:pt x="333365" y="395382"/>
                </a:lnTo>
                <a:lnTo>
                  <a:pt x="330873" y="406309"/>
                </a:lnTo>
                <a:lnTo>
                  <a:pt x="329184" y="417575"/>
                </a:lnTo>
                <a:lnTo>
                  <a:pt x="323850" y="425957"/>
                </a:lnTo>
                <a:lnTo>
                  <a:pt x="323850" y="432053"/>
                </a:lnTo>
                <a:lnTo>
                  <a:pt x="322326" y="443483"/>
                </a:lnTo>
                <a:lnTo>
                  <a:pt x="319278" y="449579"/>
                </a:lnTo>
                <a:lnTo>
                  <a:pt x="317917" y="459875"/>
                </a:lnTo>
                <a:lnTo>
                  <a:pt x="315496" y="470196"/>
                </a:lnTo>
                <a:lnTo>
                  <a:pt x="312680" y="480496"/>
                </a:lnTo>
                <a:lnTo>
                  <a:pt x="310134" y="490727"/>
                </a:lnTo>
                <a:lnTo>
                  <a:pt x="310134" y="499109"/>
                </a:lnTo>
                <a:lnTo>
                  <a:pt x="306324" y="508253"/>
                </a:lnTo>
                <a:lnTo>
                  <a:pt x="304686" y="521179"/>
                </a:lnTo>
                <a:lnTo>
                  <a:pt x="303780" y="531213"/>
                </a:lnTo>
                <a:lnTo>
                  <a:pt x="302241" y="541388"/>
                </a:lnTo>
                <a:lnTo>
                  <a:pt x="298704" y="554735"/>
                </a:lnTo>
                <a:lnTo>
                  <a:pt x="298704" y="563879"/>
                </a:lnTo>
                <a:lnTo>
                  <a:pt x="297180" y="571499"/>
                </a:lnTo>
                <a:lnTo>
                  <a:pt x="297180" y="578357"/>
                </a:lnTo>
                <a:lnTo>
                  <a:pt x="294132" y="584453"/>
                </a:lnTo>
                <a:lnTo>
                  <a:pt x="294132" y="601979"/>
                </a:lnTo>
                <a:lnTo>
                  <a:pt x="289267" y="650073"/>
                </a:lnTo>
                <a:lnTo>
                  <a:pt x="286667" y="698550"/>
                </a:lnTo>
                <a:lnTo>
                  <a:pt x="285673" y="747288"/>
                </a:lnTo>
                <a:lnTo>
                  <a:pt x="285628" y="796162"/>
                </a:lnTo>
                <a:lnTo>
                  <a:pt x="285750" y="820395"/>
                </a:lnTo>
                <a:lnTo>
                  <a:pt x="285873" y="913577"/>
                </a:lnTo>
                <a:lnTo>
                  <a:pt x="392564" y="202965"/>
                </a:lnTo>
                <a:close/>
              </a:path>
              <a:path w="519429" h="914400">
                <a:moveTo>
                  <a:pt x="285873" y="913577"/>
                </a:moveTo>
                <a:lnTo>
                  <a:pt x="285873" y="845050"/>
                </a:lnTo>
                <a:lnTo>
                  <a:pt x="285750" y="893825"/>
                </a:lnTo>
                <a:lnTo>
                  <a:pt x="285750" y="914400"/>
                </a:lnTo>
                <a:lnTo>
                  <a:pt x="285873" y="913577"/>
                </a:lnTo>
                <a:close/>
              </a:path>
              <a:path w="519429" h="914400">
                <a:moveTo>
                  <a:pt x="467568" y="301819"/>
                </a:moveTo>
                <a:lnTo>
                  <a:pt x="464058" y="307085"/>
                </a:lnTo>
                <a:lnTo>
                  <a:pt x="464058" y="314705"/>
                </a:lnTo>
                <a:lnTo>
                  <a:pt x="462534" y="320801"/>
                </a:lnTo>
                <a:lnTo>
                  <a:pt x="461010" y="329183"/>
                </a:lnTo>
                <a:lnTo>
                  <a:pt x="457200" y="335279"/>
                </a:lnTo>
                <a:lnTo>
                  <a:pt x="454152" y="338327"/>
                </a:lnTo>
                <a:lnTo>
                  <a:pt x="451104" y="345185"/>
                </a:lnTo>
                <a:lnTo>
                  <a:pt x="449580" y="352805"/>
                </a:lnTo>
                <a:lnTo>
                  <a:pt x="448056" y="358901"/>
                </a:lnTo>
                <a:lnTo>
                  <a:pt x="445008" y="367283"/>
                </a:lnTo>
                <a:lnTo>
                  <a:pt x="432863" y="406669"/>
                </a:lnTo>
                <a:lnTo>
                  <a:pt x="427291" y="426462"/>
                </a:lnTo>
                <a:lnTo>
                  <a:pt x="422910" y="446531"/>
                </a:lnTo>
                <a:lnTo>
                  <a:pt x="417576" y="455675"/>
                </a:lnTo>
                <a:lnTo>
                  <a:pt x="416052" y="467105"/>
                </a:lnTo>
                <a:lnTo>
                  <a:pt x="413004" y="478535"/>
                </a:lnTo>
                <a:lnTo>
                  <a:pt x="411480" y="487679"/>
                </a:lnTo>
                <a:lnTo>
                  <a:pt x="409956" y="499109"/>
                </a:lnTo>
                <a:lnTo>
                  <a:pt x="406908" y="508253"/>
                </a:lnTo>
                <a:lnTo>
                  <a:pt x="405384" y="519683"/>
                </a:lnTo>
                <a:lnTo>
                  <a:pt x="403860" y="533399"/>
                </a:lnTo>
                <a:lnTo>
                  <a:pt x="398526" y="543305"/>
                </a:lnTo>
                <a:lnTo>
                  <a:pt x="397002" y="554735"/>
                </a:lnTo>
                <a:lnTo>
                  <a:pt x="393954" y="566927"/>
                </a:lnTo>
                <a:lnTo>
                  <a:pt x="392430" y="578357"/>
                </a:lnTo>
                <a:lnTo>
                  <a:pt x="390906" y="592835"/>
                </a:lnTo>
                <a:lnTo>
                  <a:pt x="390906" y="601979"/>
                </a:lnTo>
                <a:lnTo>
                  <a:pt x="387858" y="613409"/>
                </a:lnTo>
                <a:lnTo>
                  <a:pt x="386334" y="627125"/>
                </a:lnTo>
                <a:lnTo>
                  <a:pt x="384810" y="637031"/>
                </a:lnTo>
                <a:lnTo>
                  <a:pt x="381000" y="647699"/>
                </a:lnTo>
                <a:lnTo>
                  <a:pt x="381000" y="660653"/>
                </a:lnTo>
                <a:lnTo>
                  <a:pt x="379476" y="672083"/>
                </a:lnTo>
                <a:lnTo>
                  <a:pt x="376428" y="685799"/>
                </a:lnTo>
                <a:lnTo>
                  <a:pt x="376428" y="695705"/>
                </a:lnTo>
                <a:lnTo>
                  <a:pt x="374904" y="707135"/>
                </a:lnTo>
                <a:lnTo>
                  <a:pt x="374904" y="716279"/>
                </a:lnTo>
                <a:lnTo>
                  <a:pt x="373380" y="730757"/>
                </a:lnTo>
                <a:lnTo>
                  <a:pt x="373380" y="741425"/>
                </a:lnTo>
                <a:lnTo>
                  <a:pt x="370332" y="751331"/>
                </a:lnTo>
                <a:lnTo>
                  <a:pt x="370332" y="761999"/>
                </a:lnTo>
                <a:lnTo>
                  <a:pt x="368808" y="776477"/>
                </a:lnTo>
                <a:lnTo>
                  <a:pt x="368808" y="797051"/>
                </a:lnTo>
                <a:lnTo>
                  <a:pt x="367284" y="806957"/>
                </a:lnTo>
                <a:lnTo>
                  <a:pt x="367284" y="838199"/>
                </a:lnTo>
                <a:lnTo>
                  <a:pt x="363474" y="848105"/>
                </a:lnTo>
                <a:lnTo>
                  <a:pt x="363474" y="914400"/>
                </a:lnTo>
                <a:lnTo>
                  <a:pt x="467568" y="301819"/>
                </a:lnTo>
                <a:close/>
              </a:path>
              <a:path w="519429" h="914400">
                <a:moveTo>
                  <a:pt x="423037" y="0"/>
                </a:moveTo>
                <a:lnTo>
                  <a:pt x="392564" y="202965"/>
                </a:lnTo>
                <a:lnTo>
                  <a:pt x="400226" y="169830"/>
                </a:lnTo>
                <a:lnTo>
                  <a:pt x="407752" y="128137"/>
                </a:lnTo>
                <a:lnTo>
                  <a:pt x="413004" y="86105"/>
                </a:lnTo>
                <a:lnTo>
                  <a:pt x="416052" y="71627"/>
                </a:lnTo>
                <a:lnTo>
                  <a:pt x="417576" y="57149"/>
                </a:lnTo>
                <a:lnTo>
                  <a:pt x="419100" y="40385"/>
                </a:lnTo>
                <a:lnTo>
                  <a:pt x="420290" y="21816"/>
                </a:lnTo>
                <a:lnTo>
                  <a:pt x="423037" y="0"/>
                </a:lnTo>
                <a:close/>
              </a:path>
              <a:path w="519429" h="914400">
                <a:moveTo>
                  <a:pt x="518856" y="0"/>
                </a:moveTo>
                <a:lnTo>
                  <a:pt x="467568" y="301819"/>
                </a:lnTo>
                <a:lnTo>
                  <a:pt x="468630" y="300227"/>
                </a:lnTo>
                <a:lnTo>
                  <a:pt x="471678" y="294131"/>
                </a:lnTo>
                <a:lnTo>
                  <a:pt x="473202" y="285749"/>
                </a:lnTo>
                <a:lnTo>
                  <a:pt x="473202" y="279653"/>
                </a:lnTo>
                <a:lnTo>
                  <a:pt x="477774" y="273557"/>
                </a:lnTo>
                <a:lnTo>
                  <a:pt x="480060" y="265175"/>
                </a:lnTo>
                <a:lnTo>
                  <a:pt x="480060" y="259079"/>
                </a:lnTo>
                <a:lnTo>
                  <a:pt x="481584" y="251459"/>
                </a:lnTo>
                <a:lnTo>
                  <a:pt x="491735" y="208832"/>
                </a:lnTo>
                <a:lnTo>
                  <a:pt x="502155" y="145918"/>
                </a:lnTo>
                <a:lnTo>
                  <a:pt x="506730" y="112775"/>
                </a:lnTo>
                <a:lnTo>
                  <a:pt x="509778" y="95249"/>
                </a:lnTo>
                <a:lnTo>
                  <a:pt x="511302" y="81533"/>
                </a:lnTo>
                <a:lnTo>
                  <a:pt x="5188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3"/>
          <p:cNvSpPr/>
          <p:nvPr/>
        </p:nvSpPr>
        <p:spPr>
          <a:xfrm>
            <a:off x="4007465" y="5490209"/>
            <a:ext cx="238125" cy="224790"/>
          </a:xfrm>
          <a:custGeom>
            <a:avLst/>
            <a:gdLst/>
            <a:ahLst/>
            <a:cxnLst/>
            <a:rect l="l" t="t" r="r" b="b"/>
            <a:pathLst>
              <a:path w="238125" h="224789">
                <a:moveTo>
                  <a:pt x="77619" y="224790"/>
                </a:moveTo>
                <a:lnTo>
                  <a:pt x="77619" y="55625"/>
                </a:lnTo>
                <a:lnTo>
                  <a:pt x="2943" y="72389"/>
                </a:lnTo>
                <a:lnTo>
                  <a:pt x="2807" y="122267"/>
                </a:lnTo>
                <a:lnTo>
                  <a:pt x="0" y="224790"/>
                </a:lnTo>
                <a:lnTo>
                  <a:pt x="77619" y="224790"/>
                </a:lnTo>
                <a:close/>
              </a:path>
              <a:path w="238125" h="224789">
                <a:moveTo>
                  <a:pt x="80667" y="176021"/>
                </a:moveTo>
                <a:lnTo>
                  <a:pt x="80667" y="69341"/>
                </a:lnTo>
                <a:lnTo>
                  <a:pt x="77619" y="64769"/>
                </a:lnTo>
                <a:lnTo>
                  <a:pt x="77619" y="180593"/>
                </a:lnTo>
                <a:lnTo>
                  <a:pt x="80667" y="176021"/>
                </a:lnTo>
                <a:close/>
              </a:path>
              <a:path w="238125" h="224789">
                <a:moveTo>
                  <a:pt x="234591" y="13715"/>
                </a:moveTo>
                <a:lnTo>
                  <a:pt x="234591" y="4679"/>
                </a:lnTo>
                <a:lnTo>
                  <a:pt x="140865" y="148589"/>
                </a:lnTo>
                <a:lnTo>
                  <a:pt x="140865" y="152399"/>
                </a:lnTo>
                <a:lnTo>
                  <a:pt x="138655" y="200669"/>
                </a:lnTo>
                <a:lnTo>
                  <a:pt x="138176" y="224790"/>
                </a:lnTo>
                <a:lnTo>
                  <a:pt x="221637" y="224790"/>
                </a:lnTo>
                <a:lnTo>
                  <a:pt x="221637" y="176021"/>
                </a:lnTo>
                <a:lnTo>
                  <a:pt x="225447" y="166115"/>
                </a:lnTo>
                <a:lnTo>
                  <a:pt x="225447" y="134873"/>
                </a:lnTo>
                <a:lnTo>
                  <a:pt x="227510" y="98288"/>
                </a:lnTo>
                <a:lnTo>
                  <a:pt x="228239" y="79706"/>
                </a:lnTo>
                <a:lnTo>
                  <a:pt x="228495" y="61721"/>
                </a:lnTo>
                <a:lnTo>
                  <a:pt x="228495" y="58673"/>
                </a:lnTo>
                <a:lnTo>
                  <a:pt x="231543" y="51815"/>
                </a:lnTo>
                <a:lnTo>
                  <a:pt x="231796" y="42830"/>
                </a:lnTo>
                <a:lnTo>
                  <a:pt x="232501" y="32737"/>
                </a:lnTo>
                <a:lnTo>
                  <a:pt x="233488" y="22658"/>
                </a:lnTo>
                <a:lnTo>
                  <a:pt x="234591" y="13715"/>
                </a:lnTo>
                <a:close/>
              </a:path>
              <a:path w="238125" h="224789">
                <a:moveTo>
                  <a:pt x="237639" y="0"/>
                </a:moveTo>
                <a:lnTo>
                  <a:pt x="234591" y="3047"/>
                </a:lnTo>
                <a:lnTo>
                  <a:pt x="234591" y="4679"/>
                </a:lnTo>
                <a:lnTo>
                  <a:pt x="2376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4"/>
          <p:cNvSpPr/>
          <p:nvPr/>
        </p:nvSpPr>
        <p:spPr>
          <a:xfrm>
            <a:off x="4021839" y="5577078"/>
            <a:ext cx="175896" cy="138430"/>
          </a:xfrm>
          <a:custGeom>
            <a:avLst/>
            <a:gdLst/>
            <a:ahLst/>
            <a:cxnLst/>
            <a:rect l="l" t="t" r="r" b="b"/>
            <a:pathLst>
              <a:path w="175895" h="138429">
                <a:moveTo>
                  <a:pt x="175516" y="137922"/>
                </a:moveTo>
                <a:lnTo>
                  <a:pt x="172974" y="0"/>
                </a:lnTo>
                <a:lnTo>
                  <a:pt x="0" y="3048"/>
                </a:lnTo>
                <a:lnTo>
                  <a:pt x="16133" y="137922"/>
                </a:lnTo>
                <a:lnTo>
                  <a:pt x="175516" y="1379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5"/>
          <p:cNvSpPr/>
          <p:nvPr/>
        </p:nvSpPr>
        <p:spPr>
          <a:xfrm>
            <a:off x="228600" y="57142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6"/>
          <p:cNvSpPr/>
          <p:nvPr/>
        </p:nvSpPr>
        <p:spPr>
          <a:xfrm>
            <a:off x="682751" y="5715000"/>
            <a:ext cx="2519680" cy="732790"/>
          </a:xfrm>
          <a:custGeom>
            <a:avLst/>
            <a:gdLst/>
            <a:ahLst/>
            <a:cxnLst/>
            <a:rect l="l" t="t" r="r" b="b"/>
            <a:pathLst>
              <a:path w="2519680" h="732789">
                <a:moveTo>
                  <a:pt x="6858" y="726186"/>
                </a:moveTo>
                <a:lnTo>
                  <a:pt x="6858" y="0"/>
                </a:lnTo>
                <a:lnTo>
                  <a:pt x="0" y="0"/>
                </a:lnTo>
                <a:lnTo>
                  <a:pt x="0" y="732282"/>
                </a:lnTo>
                <a:lnTo>
                  <a:pt x="3047" y="732282"/>
                </a:lnTo>
                <a:lnTo>
                  <a:pt x="3048" y="726186"/>
                </a:lnTo>
                <a:lnTo>
                  <a:pt x="6858" y="726186"/>
                </a:lnTo>
                <a:close/>
              </a:path>
              <a:path w="2519680" h="732789">
                <a:moveTo>
                  <a:pt x="2516124" y="726186"/>
                </a:moveTo>
                <a:lnTo>
                  <a:pt x="3048" y="726186"/>
                </a:lnTo>
                <a:lnTo>
                  <a:pt x="6858" y="729234"/>
                </a:lnTo>
                <a:lnTo>
                  <a:pt x="6858" y="732282"/>
                </a:lnTo>
                <a:lnTo>
                  <a:pt x="2512314" y="732282"/>
                </a:lnTo>
                <a:lnTo>
                  <a:pt x="2512314" y="729234"/>
                </a:lnTo>
                <a:lnTo>
                  <a:pt x="2516124" y="726186"/>
                </a:lnTo>
                <a:close/>
              </a:path>
              <a:path w="2519680" h="732789">
                <a:moveTo>
                  <a:pt x="6858" y="732282"/>
                </a:moveTo>
                <a:lnTo>
                  <a:pt x="6858" y="729234"/>
                </a:lnTo>
                <a:lnTo>
                  <a:pt x="3048" y="726186"/>
                </a:lnTo>
                <a:lnTo>
                  <a:pt x="3047" y="732282"/>
                </a:lnTo>
                <a:lnTo>
                  <a:pt x="6858" y="732282"/>
                </a:lnTo>
                <a:close/>
              </a:path>
              <a:path w="2519680" h="732789">
                <a:moveTo>
                  <a:pt x="2519172" y="732282"/>
                </a:moveTo>
                <a:lnTo>
                  <a:pt x="2519172" y="0"/>
                </a:lnTo>
                <a:lnTo>
                  <a:pt x="2512314" y="0"/>
                </a:lnTo>
                <a:lnTo>
                  <a:pt x="2512314" y="726186"/>
                </a:lnTo>
                <a:lnTo>
                  <a:pt x="2516124" y="726186"/>
                </a:lnTo>
                <a:lnTo>
                  <a:pt x="2516124" y="732282"/>
                </a:lnTo>
                <a:lnTo>
                  <a:pt x="2519172" y="732282"/>
                </a:lnTo>
                <a:close/>
              </a:path>
              <a:path w="2519680" h="732789">
                <a:moveTo>
                  <a:pt x="2516124" y="732282"/>
                </a:moveTo>
                <a:lnTo>
                  <a:pt x="2516124" y="726186"/>
                </a:lnTo>
                <a:lnTo>
                  <a:pt x="2512314" y="729234"/>
                </a:lnTo>
                <a:lnTo>
                  <a:pt x="2512314" y="732282"/>
                </a:lnTo>
                <a:lnTo>
                  <a:pt x="2516124" y="732282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7"/>
          <p:cNvSpPr txBox="1"/>
          <p:nvPr/>
        </p:nvSpPr>
        <p:spPr>
          <a:xfrm>
            <a:off x="775210" y="5412741"/>
            <a:ext cx="2335530" cy="971625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 algn="ctr">
              <a:lnSpc>
                <a:spcPts val="1939"/>
              </a:lnSpc>
              <a:spcBef>
                <a:spcPts val="95"/>
              </a:spcBef>
            </a:pPr>
            <a:r>
              <a:rPr sz="1700" b="1" spc="-4" dirty="0">
                <a:solidFill>
                  <a:srgbClr val="CCFFFF"/>
                </a:solidFill>
                <a:latin typeface="Arial"/>
                <a:cs typeface="Arial"/>
              </a:rPr>
              <a:t>Ice</a:t>
            </a:r>
            <a:r>
              <a:rPr sz="1700" b="1" spc="-75" dirty="0">
                <a:solidFill>
                  <a:srgbClr val="CCFFFF"/>
                </a:solidFill>
                <a:latin typeface="Arial"/>
                <a:cs typeface="Arial"/>
              </a:rPr>
              <a:t> </a:t>
            </a:r>
            <a:r>
              <a:rPr sz="1700" b="1" spc="-10" dirty="0">
                <a:solidFill>
                  <a:srgbClr val="CCFFFF"/>
                </a:solidFill>
                <a:latin typeface="Arial"/>
                <a:cs typeface="Arial"/>
              </a:rPr>
              <a:t>Cold</a:t>
            </a:r>
            <a:endParaRPr sz="1700">
              <a:latin typeface="Arial"/>
              <a:cs typeface="Arial"/>
            </a:endParaRPr>
          </a:p>
          <a:p>
            <a:pPr algn="ctr">
              <a:lnSpc>
                <a:spcPts val="1835"/>
              </a:lnSpc>
            </a:pPr>
            <a:r>
              <a:rPr sz="1700" spc="-30" dirty="0">
                <a:solidFill>
                  <a:srgbClr val="FFFFFF"/>
                </a:solidFill>
                <a:latin typeface="Arial"/>
                <a:cs typeface="Arial"/>
              </a:rPr>
              <a:t>Totally</a:t>
            </a:r>
            <a:r>
              <a:rPr sz="17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bored</a:t>
            </a:r>
            <a:endParaRPr sz="1700">
              <a:latin typeface="Arial"/>
              <a:cs typeface="Arial"/>
            </a:endParaRPr>
          </a:p>
          <a:p>
            <a:pPr marL="12059" marR="5080" algn="ctr">
              <a:lnSpc>
                <a:spcPts val="1837"/>
              </a:lnSpc>
              <a:spcBef>
                <a:spcPts val="130"/>
              </a:spcBef>
            </a:pP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Not focused or engaged  Planning my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escape</a:t>
            </a:r>
            <a:endParaRPr sz="1700">
              <a:latin typeface="Arial"/>
              <a:cs typeface="Arial"/>
            </a:endParaRPr>
          </a:p>
        </p:txBody>
      </p:sp>
      <p:sp>
        <p:nvSpPr>
          <p:cNvPr id="70" name="object 68"/>
          <p:cNvSpPr/>
          <p:nvPr/>
        </p:nvSpPr>
        <p:spPr>
          <a:xfrm>
            <a:off x="3086103" y="5950458"/>
            <a:ext cx="811531" cy="76200"/>
          </a:xfrm>
          <a:custGeom>
            <a:avLst/>
            <a:gdLst/>
            <a:ahLst/>
            <a:cxnLst/>
            <a:rect l="l" t="t" r="r" b="b"/>
            <a:pathLst>
              <a:path w="811529" h="76200">
                <a:moveTo>
                  <a:pt x="748284" y="42671"/>
                </a:moveTo>
                <a:lnTo>
                  <a:pt x="748284" y="32766"/>
                </a:lnTo>
                <a:lnTo>
                  <a:pt x="0" y="32766"/>
                </a:lnTo>
                <a:lnTo>
                  <a:pt x="0" y="42671"/>
                </a:lnTo>
                <a:lnTo>
                  <a:pt x="748284" y="42671"/>
                </a:lnTo>
                <a:close/>
              </a:path>
              <a:path w="811529" h="76200">
                <a:moveTo>
                  <a:pt x="811530" y="38100"/>
                </a:moveTo>
                <a:lnTo>
                  <a:pt x="735330" y="0"/>
                </a:lnTo>
                <a:lnTo>
                  <a:pt x="735330" y="32766"/>
                </a:lnTo>
                <a:lnTo>
                  <a:pt x="748284" y="32766"/>
                </a:lnTo>
                <a:lnTo>
                  <a:pt x="748284" y="69722"/>
                </a:lnTo>
                <a:lnTo>
                  <a:pt x="811530" y="38100"/>
                </a:lnTo>
                <a:close/>
              </a:path>
              <a:path w="811529" h="76200">
                <a:moveTo>
                  <a:pt x="748284" y="69722"/>
                </a:moveTo>
                <a:lnTo>
                  <a:pt x="748284" y="42671"/>
                </a:lnTo>
                <a:lnTo>
                  <a:pt x="735330" y="42671"/>
                </a:lnTo>
                <a:lnTo>
                  <a:pt x="735330" y="76200"/>
                </a:lnTo>
                <a:lnTo>
                  <a:pt x="748284" y="69722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69"/>
          <p:cNvSpPr/>
          <p:nvPr/>
        </p:nvSpPr>
        <p:spPr>
          <a:xfrm>
            <a:off x="5058159" y="5717666"/>
            <a:ext cx="1774825" cy="0"/>
          </a:xfrm>
          <a:custGeom>
            <a:avLst/>
            <a:gdLst/>
            <a:ahLst/>
            <a:cxnLst/>
            <a:rect l="l" t="t" r="r" b="b"/>
            <a:pathLst>
              <a:path w="1774825">
                <a:moveTo>
                  <a:pt x="0" y="0"/>
                </a:moveTo>
                <a:lnTo>
                  <a:pt x="1774698" y="0"/>
                </a:lnTo>
              </a:path>
            </a:pathLst>
          </a:custGeom>
          <a:ln w="5334">
            <a:solidFill>
              <a:srgbClr val="66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0"/>
          <p:cNvSpPr/>
          <p:nvPr/>
        </p:nvSpPr>
        <p:spPr>
          <a:xfrm>
            <a:off x="4032503" y="5715000"/>
            <a:ext cx="177800" cy="548005"/>
          </a:xfrm>
          <a:custGeom>
            <a:avLst/>
            <a:gdLst/>
            <a:ahLst/>
            <a:cxnLst/>
            <a:rect l="l" t="t" r="r" b="b"/>
            <a:pathLst>
              <a:path w="177800" h="548004">
                <a:moveTo>
                  <a:pt x="177546" y="281178"/>
                </a:moveTo>
                <a:lnTo>
                  <a:pt x="138604" y="0"/>
                </a:lnTo>
                <a:lnTo>
                  <a:pt x="12335" y="0"/>
                </a:lnTo>
                <a:lnTo>
                  <a:pt x="0" y="222504"/>
                </a:lnTo>
                <a:lnTo>
                  <a:pt x="1524" y="451104"/>
                </a:lnTo>
                <a:lnTo>
                  <a:pt x="71628" y="547878"/>
                </a:lnTo>
                <a:lnTo>
                  <a:pt x="158496" y="512826"/>
                </a:lnTo>
                <a:lnTo>
                  <a:pt x="177546" y="281178"/>
                </a:lnTo>
                <a:close/>
              </a:path>
            </a:pathLst>
          </a:custGeom>
          <a:solidFill>
            <a:srgbClr val="94A6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1"/>
          <p:cNvSpPr/>
          <p:nvPr/>
        </p:nvSpPr>
        <p:spPr>
          <a:xfrm>
            <a:off x="4004309" y="5715005"/>
            <a:ext cx="225425" cy="167005"/>
          </a:xfrm>
          <a:custGeom>
            <a:avLst/>
            <a:gdLst/>
            <a:ahLst/>
            <a:cxnLst/>
            <a:rect l="l" t="t" r="r" b="b"/>
            <a:pathLst>
              <a:path w="225425" h="167004">
                <a:moveTo>
                  <a:pt x="77723" y="0"/>
                </a:moveTo>
                <a:lnTo>
                  <a:pt x="6095" y="0"/>
                </a:lnTo>
                <a:lnTo>
                  <a:pt x="5459" y="15660"/>
                </a:lnTo>
                <a:lnTo>
                  <a:pt x="3047" y="62483"/>
                </a:lnTo>
                <a:lnTo>
                  <a:pt x="3047" y="73151"/>
                </a:lnTo>
                <a:lnTo>
                  <a:pt x="0" y="76199"/>
                </a:lnTo>
                <a:lnTo>
                  <a:pt x="0" y="83057"/>
                </a:lnTo>
                <a:lnTo>
                  <a:pt x="74675" y="24383"/>
                </a:lnTo>
                <a:lnTo>
                  <a:pt x="74675" y="3809"/>
                </a:lnTo>
                <a:lnTo>
                  <a:pt x="77723" y="0"/>
                </a:lnTo>
                <a:close/>
              </a:path>
              <a:path w="225425" h="167004">
                <a:moveTo>
                  <a:pt x="224789" y="6857"/>
                </a:moveTo>
                <a:lnTo>
                  <a:pt x="224789" y="0"/>
                </a:lnTo>
                <a:lnTo>
                  <a:pt x="147066" y="0"/>
                </a:lnTo>
                <a:lnTo>
                  <a:pt x="148589" y="9905"/>
                </a:lnTo>
                <a:lnTo>
                  <a:pt x="148589" y="55625"/>
                </a:lnTo>
                <a:lnTo>
                  <a:pt x="149613" y="62400"/>
                </a:lnTo>
                <a:lnTo>
                  <a:pt x="150566" y="65741"/>
                </a:lnTo>
                <a:lnTo>
                  <a:pt x="151102" y="70120"/>
                </a:lnTo>
                <a:lnTo>
                  <a:pt x="151102" y="90904"/>
                </a:lnTo>
                <a:lnTo>
                  <a:pt x="153923" y="93725"/>
                </a:lnTo>
                <a:lnTo>
                  <a:pt x="153923" y="114299"/>
                </a:lnTo>
                <a:lnTo>
                  <a:pt x="155447" y="118109"/>
                </a:lnTo>
                <a:lnTo>
                  <a:pt x="155447" y="135635"/>
                </a:lnTo>
                <a:lnTo>
                  <a:pt x="158495" y="138683"/>
                </a:lnTo>
                <a:lnTo>
                  <a:pt x="158495" y="152399"/>
                </a:lnTo>
                <a:lnTo>
                  <a:pt x="160019" y="156209"/>
                </a:lnTo>
                <a:lnTo>
                  <a:pt x="160019" y="166877"/>
                </a:lnTo>
                <a:lnTo>
                  <a:pt x="223221" y="132674"/>
                </a:lnTo>
                <a:lnTo>
                  <a:pt x="223221" y="61292"/>
                </a:lnTo>
                <a:lnTo>
                  <a:pt x="223265" y="14477"/>
                </a:lnTo>
                <a:lnTo>
                  <a:pt x="224789" y="6857"/>
                </a:lnTo>
                <a:close/>
              </a:path>
              <a:path w="225425" h="167004">
                <a:moveTo>
                  <a:pt x="151102" y="90904"/>
                </a:moveTo>
                <a:lnTo>
                  <a:pt x="151102" y="70120"/>
                </a:lnTo>
                <a:lnTo>
                  <a:pt x="150875" y="80009"/>
                </a:lnTo>
                <a:lnTo>
                  <a:pt x="150875" y="90677"/>
                </a:lnTo>
                <a:lnTo>
                  <a:pt x="151102" y="90904"/>
                </a:lnTo>
                <a:close/>
              </a:path>
              <a:path w="225425" h="167004">
                <a:moveTo>
                  <a:pt x="224834" y="91933"/>
                </a:moveTo>
                <a:lnTo>
                  <a:pt x="223221" y="61292"/>
                </a:lnTo>
                <a:lnTo>
                  <a:pt x="223221" y="132674"/>
                </a:lnTo>
                <a:lnTo>
                  <a:pt x="224789" y="131825"/>
                </a:lnTo>
                <a:lnTo>
                  <a:pt x="224789" y="108203"/>
                </a:lnTo>
                <a:lnTo>
                  <a:pt x="224834" y="919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2"/>
          <p:cNvSpPr/>
          <p:nvPr/>
        </p:nvSpPr>
        <p:spPr>
          <a:xfrm>
            <a:off x="3983572" y="5715005"/>
            <a:ext cx="263525" cy="641985"/>
          </a:xfrm>
          <a:custGeom>
            <a:avLst/>
            <a:gdLst/>
            <a:ahLst/>
            <a:cxnLst/>
            <a:rect l="l" t="t" r="r" b="b"/>
            <a:pathLst>
              <a:path w="263525" h="641985">
                <a:moveTo>
                  <a:pt x="101513" y="9905"/>
                </a:moveTo>
                <a:lnTo>
                  <a:pt x="101513" y="0"/>
                </a:lnTo>
                <a:lnTo>
                  <a:pt x="23893" y="0"/>
                </a:lnTo>
                <a:lnTo>
                  <a:pt x="23789" y="3809"/>
                </a:lnTo>
                <a:lnTo>
                  <a:pt x="23789" y="27431"/>
                </a:lnTo>
                <a:lnTo>
                  <a:pt x="20741" y="32003"/>
                </a:lnTo>
                <a:lnTo>
                  <a:pt x="20741" y="62483"/>
                </a:lnTo>
                <a:lnTo>
                  <a:pt x="19217" y="70103"/>
                </a:lnTo>
                <a:lnTo>
                  <a:pt x="19217" y="100583"/>
                </a:lnTo>
                <a:lnTo>
                  <a:pt x="16931" y="108203"/>
                </a:lnTo>
                <a:lnTo>
                  <a:pt x="10835" y="184403"/>
                </a:lnTo>
                <a:lnTo>
                  <a:pt x="10835" y="204977"/>
                </a:lnTo>
                <a:lnTo>
                  <a:pt x="7787" y="219455"/>
                </a:lnTo>
                <a:lnTo>
                  <a:pt x="6263" y="232409"/>
                </a:lnTo>
                <a:lnTo>
                  <a:pt x="6263" y="243077"/>
                </a:lnTo>
                <a:lnTo>
                  <a:pt x="2637" y="282534"/>
                </a:lnTo>
                <a:lnTo>
                  <a:pt x="686" y="320682"/>
                </a:lnTo>
                <a:lnTo>
                  <a:pt x="0" y="358890"/>
                </a:lnTo>
                <a:lnTo>
                  <a:pt x="167" y="416051"/>
                </a:lnTo>
                <a:lnTo>
                  <a:pt x="984" y="442767"/>
                </a:lnTo>
                <a:lnTo>
                  <a:pt x="3058" y="469187"/>
                </a:lnTo>
                <a:lnTo>
                  <a:pt x="6734" y="495327"/>
                </a:lnTo>
                <a:lnTo>
                  <a:pt x="12359" y="521207"/>
                </a:lnTo>
                <a:lnTo>
                  <a:pt x="12359" y="527303"/>
                </a:lnTo>
                <a:lnTo>
                  <a:pt x="13883" y="535685"/>
                </a:lnTo>
                <a:lnTo>
                  <a:pt x="16931" y="541781"/>
                </a:lnTo>
                <a:lnTo>
                  <a:pt x="19217" y="547877"/>
                </a:lnTo>
                <a:lnTo>
                  <a:pt x="20741" y="556259"/>
                </a:lnTo>
                <a:lnTo>
                  <a:pt x="23789" y="559307"/>
                </a:lnTo>
                <a:lnTo>
                  <a:pt x="25313" y="565403"/>
                </a:lnTo>
                <a:lnTo>
                  <a:pt x="26837" y="573785"/>
                </a:lnTo>
                <a:lnTo>
                  <a:pt x="31409" y="576833"/>
                </a:lnTo>
                <a:lnTo>
                  <a:pt x="32933" y="582929"/>
                </a:lnTo>
                <a:lnTo>
                  <a:pt x="35981" y="585977"/>
                </a:lnTo>
                <a:lnTo>
                  <a:pt x="39791" y="590549"/>
                </a:lnTo>
                <a:lnTo>
                  <a:pt x="42839" y="597407"/>
                </a:lnTo>
                <a:lnTo>
                  <a:pt x="44363" y="600455"/>
                </a:lnTo>
                <a:lnTo>
                  <a:pt x="48935" y="603503"/>
                </a:lnTo>
                <a:lnTo>
                  <a:pt x="51983" y="606551"/>
                </a:lnTo>
                <a:lnTo>
                  <a:pt x="55031" y="611885"/>
                </a:lnTo>
                <a:lnTo>
                  <a:pt x="58841" y="614933"/>
                </a:lnTo>
                <a:lnTo>
                  <a:pt x="67985" y="621029"/>
                </a:lnTo>
                <a:lnTo>
                  <a:pt x="69509" y="624077"/>
                </a:lnTo>
                <a:lnTo>
                  <a:pt x="74081" y="628649"/>
                </a:lnTo>
                <a:lnTo>
                  <a:pt x="77891" y="628649"/>
                </a:lnTo>
                <a:lnTo>
                  <a:pt x="82463" y="632459"/>
                </a:lnTo>
                <a:lnTo>
                  <a:pt x="82463" y="319277"/>
                </a:lnTo>
                <a:lnTo>
                  <a:pt x="82888" y="300804"/>
                </a:lnTo>
                <a:lnTo>
                  <a:pt x="84187" y="282520"/>
                </a:lnTo>
                <a:lnTo>
                  <a:pt x="85767" y="264328"/>
                </a:lnTo>
                <a:lnTo>
                  <a:pt x="87035" y="246125"/>
                </a:lnTo>
                <a:lnTo>
                  <a:pt x="87035" y="236981"/>
                </a:lnTo>
                <a:lnTo>
                  <a:pt x="88559" y="228599"/>
                </a:lnTo>
                <a:lnTo>
                  <a:pt x="89838" y="208859"/>
                </a:lnTo>
                <a:lnTo>
                  <a:pt x="91464" y="189118"/>
                </a:lnTo>
                <a:lnTo>
                  <a:pt x="92781" y="169306"/>
                </a:lnTo>
                <a:lnTo>
                  <a:pt x="93131" y="149351"/>
                </a:lnTo>
                <a:lnTo>
                  <a:pt x="95417" y="143255"/>
                </a:lnTo>
                <a:lnTo>
                  <a:pt x="95417" y="114299"/>
                </a:lnTo>
                <a:lnTo>
                  <a:pt x="98465" y="105155"/>
                </a:lnTo>
                <a:lnTo>
                  <a:pt x="98465" y="93725"/>
                </a:lnTo>
                <a:lnTo>
                  <a:pt x="98669" y="75460"/>
                </a:lnTo>
                <a:lnTo>
                  <a:pt x="99989" y="45007"/>
                </a:lnTo>
                <a:lnTo>
                  <a:pt x="99989" y="21335"/>
                </a:lnTo>
                <a:lnTo>
                  <a:pt x="101513" y="9905"/>
                </a:lnTo>
                <a:close/>
              </a:path>
              <a:path w="263525" h="641985">
                <a:moveTo>
                  <a:pt x="176435" y="628404"/>
                </a:moveTo>
                <a:lnTo>
                  <a:pt x="176435" y="372077"/>
                </a:lnTo>
                <a:lnTo>
                  <a:pt x="175965" y="385657"/>
                </a:lnTo>
                <a:lnTo>
                  <a:pt x="175226" y="399004"/>
                </a:lnTo>
                <a:lnTo>
                  <a:pt x="174665" y="413003"/>
                </a:lnTo>
                <a:lnTo>
                  <a:pt x="174665" y="419099"/>
                </a:lnTo>
                <a:lnTo>
                  <a:pt x="171617" y="427481"/>
                </a:lnTo>
                <a:lnTo>
                  <a:pt x="171617" y="436625"/>
                </a:lnTo>
                <a:lnTo>
                  <a:pt x="169331" y="441959"/>
                </a:lnTo>
                <a:lnTo>
                  <a:pt x="169331" y="448055"/>
                </a:lnTo>
                <a:lnTo>
                  <a:pt x="167807" y="451103"/>
                </a:lnTo>
                <a:lnTo>
                  <a:pt x="167807" y="457199"/>
                </a:lnTo>
                <a:lnTo>
                  <a:pt x="164759" y="462533"/>
                </a:lnTo>
                <a:lnTo>
                  <a:pt x="164759" y="465581"/>
                </a:lnTo>
                <a:lnTo>
                  <a:pt x="161711" y="471677"/>
                </a:lnTo>
                <a:lnTo>
                  <a:pt x="161711" y="474725"/>
                </a:lnTo>
                <a:lnTo>
                  <a:pt x="158663" y="474725"/>
                </a:lnTo>
                <a:lnTo>
                  <a:pt x="157139" y="480059"/>
                </a:lnTo>
                <a:lnTo>
                  <a:pt x="155615" y="483107"/>
                </a:lnTo>
                <a:lnTo>
                  <a:pt x="152567" y="486155"/>
                </a:lnTo>
                <a:lnTo>
                  <a:pt x="148757" y="486155"/>
                </a:lnTo>
                <a:lnTo>
                  <a:pt x="148757" y="489203"/>
                </a:lnTo>
                <a:lnTo>
                  <a:pt x="144185" y="489203"/>
                </a:lnTo>
                <a:lnTo>
                  <a:pt x="139613" y="492251"/>
                </a:lnTo>
                <a:lnTo>
                  <a:pt x="112181" y="492251"/>
                </a:lnTo>
                <a:lnTo>
                  <a:pt x="110657" y="489203"/>
                </a:lnTo>
                <a:lnTo>
                  <a:pt x="107609" y="489203"/>
                </a:lnTo>
                <a:lnTo>
                  <a:pt x="104561" y="483107"/>
                </a:lnTo>
                <a:lnTo>
                  <a:pt x="101513" y="483107"/>
                </a:lnTo>
                <a:lnTo>
                  <a:pt x="99989" y="480059"/>
                </a:lnTo>
                <a:lnTo>
                  <a:pt x="98465" y="474725"/>
                </a:lnTo>
                <a:lnTo>
                  <a:pt x="95417" y="471677"/>
                </a:lnTo>
                <a:lnTo>
                  <a:pt x="93131" y="468629"/>
                </a:lnTo>
                <a:lnTo>
                  <a:pt x="93131" y="465581"/>
                </a:lnTo>
                <a:lnTo>
                  <a:pt x="91607" y="457199"/>
                </a:lnTo>
                <a:lnTo>
                  <a:pt x="88559" y="454151"/>
                </a:lnTo>
                <a:lnTo>
                  <a:pt x="88559" y="451103"/>
                </a:lnTo>
                <a:lnTo>
                  <a:pt x="87035" y="448055"/>
                </a:lnTo>
                <a:lnTo>
                  <a:pt x="87035" y="436625"/>
                </a:lnTo>
                <a:lnTo>
                  <a:pt x="83987" y="430529"/>
                </a:lnTo>
                <a:lnTo>
                  <a:pt x="83987" y="419099"/>
                </a:lnTo>
                <a:lnTo>
                  <a:pt x="82463" y="413003"/>
                </a:lnTo>
                <a:lnTo>
                  <a:pt x="82463" y="632459"/>
                </a:lnTo>
                <a:lnTo>
                  <a:pt x="87035" y="632459"/>
                </a:lnTo>
                <a:lnTo>
                  <a:pt x="93131" y="635507"/>
                </a:lnTo>
                <a:lnTo>
                  <a:pt x="98465" y="635507"/>
                </a:lnTo>
                <a:lnTo>
                  <a:pt x="101513" y="638555"/>
                </a:lnTo>
                <a:lnTo>
                  <a:pt x="126659" y="638555"/>
                </a:lnTo>
                <a:lnTo>
                  <a:pt x="133517" y="641603"/>
                </a:lnTo>
                <a:lnTo>
                  <a:pt x="138089" y="638555"/>
                </a:lnTo>
                <a:lnTo>
                  <a:pt x="152567" y="638555"/>
                </a:lnTo>
                <a:lnTo>
                  <a:pt x="157139" y="635507"/>
                </a:lnTo>
                <a:lnTo>
                  <a:pt x="161725" y="635479"/>
                </a:lnTo>
                <a:lnTo>
                  <a:pt x="163235" y="632459"/>
                </a:lnTo>
                <a:lnTo>
                  <a:pt x="167807" y="632459"/>
                </a:lnTo>
                <a:lnTo>
                  <a:pt x="171617" y="628649"/>
                </a:lnTo>
                <a:lnTo>
                  <a:pt x="176189" y="628649"/>
                </a:lnTo>
                <a:lnTo>
                  <a:pt x="176435" y="628404"/>
                </a:lnTo>
                <a:close/>
              </a:path>
              <a:path w="263525" h="641985">
                <a:moveTo>
                  <a:pt x="100177" y="40144"/>
                </a:moveTo>
                <a:lnTo>
                  <a:pt x="99989" y="21335"/>
                </a:lnTo>
                <a:lnTo>
                  <a:pt x="99989" y="45007"/>
                </a:lnTo>
                <a:lnTo>
                  <a:pt x="100177" y="40144"/>
                </a:lnTo>
                <a:close/>
              </a:path>
              <a:path w="263525" h="641985">
                <a:moveTo>
                  <a:pt x="250865" y="495299"/>
                </a:moveTo>
                <a:lnTo>
                  <a:pt x="250865" y="118109"/>
                </a:lnTo>
                <a:lnTo>
                  <a:pt x="249341" y="108203"/>
                </a:lnTo>
                <a:lnTo>
                  <a:pt x="249341" y="65531"/>
                </a:lnTo>
                <a:lnTo>
                  <a:pt x="245531" y="55625"/>
                </a:lnTo>
                <a:lnTo>
                  <a:pt x="245531" y="0"/>
                </a:lnTo>
                <a:lnTo>
                  <a:pt x="162069" y="0"/>
                </a:lnTo>
                <a:lnTo>
                  <a:pt x="161584" y="24411"/>
                </a:lnTo>
                <a:lnTo>
                  <a:pt x="161725" y="73041"/>
                </a:lnTo>
                <a:lnTo>
                  <a:pt x="162830" y="121601"/>
                </a:lnTo>
                <a:lnTo>
                  <a:pt x="164759" y="169925"/>
                </a:lnTo>
                <a:lnTo>
                  <a:pt x="164759" y="187451"/>
                </a:lnTo>
                <a:lnTo>
                  <a:pt x="167807" y="190499"/>
                </a:lnTo>
                <a:lnTo>
                  <a:pt x="167807" y="222503"/>
                </a:lnTo>
                <a:lnTo>
                  <a:pt x="169331" y="225551"/>
                </a:lnTo>
                <a:lnTo>
                  <a:pt x="169331" y="257555"/>
                </a:lnTo>
                <a:lnTo>
                  <a:pt x="171617" y="260603"/>
                </a:lnTo>
                <a:lnTo>
                  <a:pt x="171617" y="288035"/>
                </a:lnTo>
                <a:lnTo>
                  <a:pt x="174665" y="295655"/>
                </a:lnTo>
                <a:lnTo>
                  <a:pt x="174665" y="336803"/>
                </a:lnTo>
                <a:lnTo>
                  <a:pt x="176189" y="339851"/>
                </a:lnTo>
                <a:lnTo>
                  <a:pt x="176189" y="357377"/>
                </a:lnTo>
                <a:lnTo>
                  <a:pt x="176435" y="372077"/>
                </a:lnTo>
                <a:lnTo>
                  <a:pt x="176435" y="628404"/>
                </a:lnTo>
                <a:lnTo>
                  <a:pt x="180761" y="624077"/>
                </a:lnTo>
                <a:lnTo>
                  <a:pt x="185333" y="621029"/>
                </a:lnTo>
                <a:lnTo>
                  <a:pt x="186857" y="621029"/>
                </a:lnTo>
                <a:lnTo>
                  <a:pt x="192191" y="617981"/>
                </a:lnTo>
                <a:lnTo>
                  <a:pt x="198287" y="611885"/>
                </a:lnTo>
                <a:lnTo>
                  <a:pt x="201335" y="606551"/>
                </a:lnTo>
                <a:lnTo>
                  <a:pt x="207431" y="600455"/>
                </a:lnTo>
                <a:lnTo>
                  <a:pt x="211241" y="597407"/>
                </a:lnTo>
                <a:lnTo>
                  <a:pt x="214289" y="590549"/>
                </a:lnTo>
                <a:lnTo>
                  <a:pt x="217337" y="585977"/>
                </a:lnTo>
                <a:lnTo>
                  <a:pt x="218861" y="582929"/>
                </a:lnTo>
                <a:lnTo>
                  <a:pt x="223433" y="579881"/>
                </a:lnTo>
                <a:lnTo>
                  <a:pt x="224957" y="573785"/>
                </a:lnTo>
                <a:lnTo>
                  <a:pt x="226481" y="568451"/>
                </a:lnTo>
                <a:lnTo>
                  <a:pt x="230291" y="562355"/>
                </a:lnTo>
                <a:lnTo>
                  <a:pt x="231815" y="556259"/>
                </a:lnTo>
                <a:lnTo>
                  <a:pt x="236387" y="550925"/>
                </a:lnTo>
                <a:lnTo>
                  <a:pt x="239435" y="538733"/>
                </a:lnTo>
                <a:lnTo>
                  <a:pt x="242483" y="530351"/>
                </a:lnTo>
                <a:lnTo>
                  <a:pt x="242483" y="524255"/>
                </a:lnTo>
                <a:lnTo>
                  <a:pt x="244007" y="518159"/>
                </a:lnTo>
                <a:lnTo>
                  <a:pt x="245531" y="509777"/>
                </a:lnTo>
                <a:lnTo>
                  <a:pt x="249341" y="503681"/>
                </a:lnTo>
                <a:lnTo>
                  <a:pt x="250865" y="495299"/>
                </a:lnTo>
                <a:close/>
              </a:path>
              <a:path w="263525" h="641985">
                <a:moveTo>
                  <a:pt x="255437" y="471677"/>
                </a:moveTo>
                <a:lnTo>
                  <a:pt x="255437" y="187451"/>
                </a:lnTo>
                <a:lnTo>
                  <a:pt x="252389" y="176783"/>
                </a:lnTo>
                <a:lnTo>
                  <a:pt x="252389" y="152399"/>
                </a:lnTo>
                <a:lnTo>
                  <a:pt x="250865" y="143255"/>
                </a:lnTo>
                <a:lnTo>
                  <a:pt x="250865" y="489203"/>
                </a:lnTo>
                <a:lnTo>
                  <a:pt x="252389" y="483107"/>
                </a:lnTo>
                <a:lnTo>
                  <a:pt x="255437" y="471677"/>
                </a:lnTo>
                <a:close/>
              </a:path>
              <a:path w="263525" h="641985">
                <a:moveTo>
                  <a:pt x="256961" y="454151"/>
                </a:moveTo>
                <a:lnTo>
                  <a:pt x="256961" y="214883"/>
                </a:lnTo>
                <a:lnTo>
                  <a:pt x="255437" y="201929"/>
                </a:lnTo>
                <a:lnTo>
                  <a:pt x="255437" y="465581"/>
                </a:lnTo>
                <a:lnTo>
                  <a:pt x="256961" y="454151"/>
                </a:lnTo>
                <a:close/>
              </a:path>
              <a:path w="263525" h="641985">
                <a:moveTo>
                  <a:pt x="258485" y="436625"/>
                </a:moveTo>
                <a:lnTo>
                  <a:pt x="258485" y="240029"/>
                </a:lnTo>
                <a:lnTo>
                  <a:pt x="256961" y="225551"/>
                </a:lnTo>
                <a:lnTo>
                  <a:pt x="256961" y="448055"/>
                </a:lnTo>
                <a:lnTo>
                  <a:pt x="258485" y="436625"/>
                </a:lnTo>
                <a:close/>
              </a:path>
              <a:path w="263525" h="641985">
                <a:moveTo>
                  <a:pt x="261533" y="409955"/>
                </a:moveTo>
                <a:lnTo>
                  <a:pt x="261533" y="266699"/>
                </a:lnTo>
                <a:lnTo>
                  <a:pt x="258485" y="252983"/>
                </a:lnTo>
                <a:lnTo>
                  <a:pt x="258485" y="419099"/>
                </a:lnTo>
                <a:lnTo>
                  <a:pt x="261533" y="409955"/>
                </a:lnTo>
                <a:close/>
              </a:path>
              <a:path w="263525" h="641985">
                <a:moveTo>
                  <a:pt x="263057" y="360425"/>
                </a:moveTo>
                <a:lnTo>
                  <a:pt x="261533" y="348233"/>
                </a:lnTo>
                <a:lnTo>
                  <a:pt x="261533" y="368807"/>
                </a:lnTo>
                <a:lnTo>
                  <a:pt x="263057" y="3604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3"/>
          <p:cNvSpPr/>
          <p:nvPr/>
        </p:nvSpPr>
        <p:spPr>
          <a:xfrm>
            <a:off x="4037973" y="5715004"/>
            <a:ext cx="160020" cy="27940"/>
          </a:xfrm>
          <a:custGeom>
            <a:avLst/>
            <a:gdLst/>
            <a:ahLst/>
            <a:cxnLst/>
            <a:rect l="l" t="t" r="r" b="b"/>
            <a:pathLst>
              <a:path w="160020" h="27939">
                <a:moveTo>
                  <a:pt x="159888" y="27431"/>
                </a:moveTo>
                <a:lnTo>
                  <a:pt x="159383" y="0"/>
                </a:lnTo>
                <a:lnTo>
                  <a:pt x="0" y="0"/>
                </a:lnTo>
                <a:lnTo>
                  <a:pt x="2916" y="24383"/>
                </a:lnTo>
                <a:lnTo>
                  <a:pt x="159888" y="274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4"/>
          <p:cNvSpPr/>
          <p:nvPr/>
        </p:nvSpPr>
        <p:spPr>
          <a:xfrm>
            <a:off x="228600" y="66286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5"/>
          <p:cNvSpPr/>
          <p:nvPr/>
        </p:nvSpPr>
        <p:spPr>
          <a:xfrm>
            <a:off x="240029" y="6728459"/>
            <a:ext cx="9589770" cy="81229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6"/>
          <p:cNvSpPr txBox="1"/>
          <p:nvPr/>
        </p:nvSpPr>
        <p:spPr>
          <a:xfrm>
            <a:off x="9431530" y="7137149"/>
            <a:ext cx="306070" cy="330200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 marL="12693">
              <a:spcBef>
                <a:spcPts val="95"/>
              </a:spcBef>
            </a:pPr>
            <a:r>
              <a:rPr sz="2000" spc="-75" dirty="0">
                <a:solidFill>
                  <a:srgbClr val="F8E82F"/>
                </a:solidFill>
                <a:latin typeface="Franklin Gothic Book"/>
                <a:cs typeface="Franklin Gothic Book"/>
              </a:rPr>
              <a:t>10</a:t>
            </a:r>
            <a:endParaRPr sz="200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571450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688334" y="583565"/>
            <a:ext cx="5864866" cy="566822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>
              <a:spcBef>
                <a:spcPts val="100"/>
              </a:spcBef>
            </a:pPr>
            <a:r>
              <a:rPr spc="-4" dirty="0"/>
              <a:t>The</a:t>
            </a:r>
            <a:r>
              <a:rPr spc="-90" dirty="0"/>
              <a:t> </a:t>
            </a:r>
            <a:r>
              <a:rPr spc="-4" dirty="0"/>
              <a:t>Challenge</a:t>
            </a:r>
          </a:p>
        </p:txBody>
      </p:sp>
      <p:sp>
        <p:nvSpPr>
          <p:cNvPr id="5" name="object 3"/>
          <p:cNvSpPr/>
          <p:nvPr/>
        </p:nvSpPr>
        <p:spPr>
          <a:xfrm>
            <a:off x="228600" y="1142999"/>
            <a:ext cx="9601200" cy="914401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0" y="0"/>
                </a:moveTo>
                <a:lnTo>
                  <a:pt x="0" y="914400"/>
                </a:lnTo>
                <a:lnTo>
                  <a:pt x="9601200" y="914399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521208" y="1462277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75115" y="0"/>
                </a:moveTo>
                <a:lnTo>
                  <a:pt x="1015" y="0"/>
                </a:lnTo>
                <a:lnTo>
                  <a:pt x="0" y="50291"/>
                </a:lnTo>
                <a:lnTo>
                  <a:pt x="1523" y="76199"/>
                </a:lnTo>
                <a:lnTo>
                  <a:pt x="14677" y="154590"/>
                </a:lnTo>
                <a:lnTo>
                  <a:pt x="28785" y="205266"/>
                </a:lnTo>
                <a:lnTo>
                  <a:pt x="46377" y="253120"/>
                </a:lnTo>
                <a:lnTo>
                  <a:pt x="66934" y="298661"/>
                </a:lnTo>
                <a:lnTo>
                  <a:pt x="72972" y="310141"/>
                </a:lnTo>
                <a:lnTo>
                  <a:pt x="72972" y="30983"/>
                </a:lnTo>
                <a:lnTo>
                  <a:pt x="75115" y="0"/>
                </a:lnTo>
                <a:close/>
              </a:path>
              <a:path w="863600" h="669289">
                <a:moveTo>
                  <a:pt x="220979" y="548011"/>
                </a:moveTo>
                <a:lnTo>
                  <a:pt x="220979" y="482345"/>
                </a:lnTo>
                <a:lnTo>
                  <a:pt x="214883" y="478535"/>
                </a:lnTo>
                <a:lnTo>
                  <a:pt x="211073" y="473201"/>
                </a:lnTo>
                <a:lnTo>
                  <a:pt x="184474" y="429486"/>
                </a:lnTo>
                <a:lnTo>
                  <a:pt x="160533" y="387294"/>
                </a:lnTo>
                <a:lnTo>
                  <a:pt x="139313" y="345753"/>
                </a:lnTo>
                <a:lnTo>
                  <a:pt x="120877" y="303994"/>
                </a:lnTo>
                <a:lnTo>
                  <a:pt x="105285" y="261145"/>
                </a:lnTo>
                <a:lnTo>
                  <a:pt x="92600" y="216335"/>
                </a:lnTo>
                <a:lnTo>
                  <a:pt x="82884" y="168693"/>
                </a:lnTo>
                <a:lnTo>
                  <a:pt x="76199" y="117347"/>
                </a:lnTo>
                <a:lnTo>
                  <a:pt x="73151" y="73913"/>
                </a:lnTo>
                <a:lnTo>
                  <a:pt x="72972" y="30983"/>
                </a:lnTo>
                <a:lnTo>
                  <a:pt x="72972" y="310141"/>
                </a:lnTo>
                <a:lnTo>
                  <a:pt x="89937" y="342399"/>
                </a:lnTo>
                <a:lnTo>
                  <a:pt x="114866" y="384843"/>
                </a:lnTo>
                <a:lnTo>
                  <a:pt x="141204" y="426501"/>
                </a:lnTo>
                <a:lnTo>
                  <a:pt x="196026" y="509501"/>
                </a:lnTo>
                <a:lnTo>
                  <a:pt x="220979" y="548011"/>
                </a:lnTo>
                <a:close/>
              </a:path>
              <a:path w="863600" h="669289">
                <a:moveTo>
                  <a:pt x="617796" y="144951"/>
                </a:moveTo>
                <a:lnTo>
                  <a:pt x="617397" y="99428"/>
                </a:lnTo>
                <a:lnTo>
                  <a:pt x="601979" y="58673"/>
                </a:lnTo>
                <a:lnTo>
                  <a:pt x="541544" y="28587"/>
                </a:lnTo>
                <a:lnTo>
                  <a:pt x="497244" y="36961"/>
                </a:lnTo>
                <a:lnTo>
                  <a:pt x="455730" y="60759"/>
                </a:lnTo>
                <a:lnTo>
                  <a:pt x="421940" y="94471"/>
                </a:lnTo>
                <a:lnTo>
                  <a:pt x="400811" y="132587"/>
                </a:lnTo>
                <a:lnTo>
                  <a:pt x="388619" y="175259"/>
                </a:lnTo>
                <a:lnTo>
                  <a:pt x="385571" y="174497"/>
                </a:lnTo>
                <a:lnTo>
                  <a:pt x="382523" y="171449"/>
                </a:lnTo>
                <a:lnTo>
                  <a:pt x="355576" y="146395"/>
                </a:lnTo>
                <a:lnTo>
                  <a:pt x="321192" y="142817"/>
                </a:lnTo>
                <a:lnTo>
                  <a:pt x="286994" y="156222"/>
                </a:lnTo>
                <a:lnTo>
                  <a:pt x="249935" y="197357"/>
                </a:lnTo>
                <a:lnTo>
                  <a:pt x="225687" y="257124"/>
                </a:lnTo>
                <a:lnTo>
                  <a:pt x="216405" y="302188"/>
                </a:lnTo>
                <a:lnTo>
                  <a:pt x="212085" y="348611"/>
                </a:lnTo>
                <a:lnTo>
                  <a:pt x="211865" y="394927"/>
                </a:lnTo>
                <a:lnTo>
                  <a:pt x="214883" y="439673"/>
                </a:lnTo>
                <a:lnTo>
                  <a:pt x="217931" y="461771"/>
                </a:lnTo>
                <a:lnTo>
                  <a:pt x="220979" y="482345"/>
                </a:lnTo>
                <a:lnTo>
                  <a:pt x="220979" y="548011"/>
                </a:lnTo>
                <a:lnTo>
                  <a:pt x="223473" y="551859"/>
                </a:lnTo>
                <a:lnTo>
                  <a:pt x="250252" y="595470"/>
                </a:lnTo>
                <a:lnTo>
                  <a:pt x="269048" y="628793"/>
                </a:lnTo>
                <a:lnTo>
                  <a:pt x="269048" y="470622"/>
                </a:lnTo>
                <a:lnTo>
                  <a:pt x="270174" y="419868"/>
                </a:lnTo>
                <a:lnTo>
                  <a:pt x="274008" y="368433"/>
                </a:lnTo>
                <a:lnTo>
                  <a:pt x="281084" y="318630"/>
                </a:lnTo>
                <a:lnTo>
                  <a:pt x="291933" y="272771"/>
                </a:lnTo>
                <a:lnTo>
                  <a:pt x="307085" y="233171"/>
                </a:lnTo>
                <a:lnTo>
                  <a:pt x="347922" y="207263"/>
                </a:lnTo>
                <a:lnTo>
                  <a:pt x="367698" y="212926"/>
                </a:lnTo>
                <a:lnTo>
                  <a:pt x="383075" y="228712"/>
                </a:lnTo>
                <a:lnTo>
                  <a:pt x="397001" y="249173"/>
                </a:lnTo>
                <a:lnTo>
                  <a:pt x="397763" y="249935"/>
                </a:lnTo>
                <a:lnTo>
                  <a:pt x="397763" y="188975"/>
                </a:lnTo>
                <a:lnTo>
                  <a:pt x="400811" y="174497"/>
                </a:lnTo>
                <a:lnTo>
                  <a:pt x="429206" y="127072"/>
                </a:lnTo>
                <a:lnTo>
                  <a:pt x="473201" y="93725"/>
                </a:lnTo>
                <a:lnTo>
                  <a:pt x="515873" y="80771"/>
                </a:lnTo>
                <a:lnTo>
                  <a:pt x="527303" y="80009"/>
                </a:lnTo>
                <a:lnTo>
                  <a:pt x="537209" y="81533"/>
                </a:lnTo>
                <a:lnTo>
                  <a:pt x="546353" y="84581"/>
                </a:lnTo>
                <a:lnTo>
                  <a:pt x="572071" y="112246"/>
                </a:lnTo>
                <a:lnTo>
                  <a:pt x="572071" y="233303"/>
                </a:lnTo>
                <a:lnTo>
                  <a:pt x="572261" y="233171"/>
                </a:lnTo>
                <a:lnTo>
                  <a:pt x="581405" y="225551"/>
                </a:lnTo>
                <a:lnTo>
                  <a:pt x="605142" y="189054"/>
                </a:lnTo>
                <a:lnTo>
                  <a:pt x="617796" y="144951"/>
                </a:lnTo>
                <a:close/>
              </a:path>
              <a:path w="863600" h="669289">
                <a:moveTo>
                  <a:pt x="287273" y="653795"/>
                </a:moveTo>
                <a:lnTo>
                  <a:pt x="276605" y="594359"/>
                </a:lnTo>
                <a:lnTo>
                  <a:pt x="270099" y="518381"/>
                </a:lnTo>
                <a:lnTo>
                  <a:pt x="269048" y="470622"/>
                </a:lnTo>
                <a:lnTo>
                  <a:pt x="269048" y="628793"/>
                </a:lnTo>
                <a:lnTo>
                  <a:pt x="275843" y="640841"/>
                </a:lnTo>
                <a:lnTo>
                  <a:pt x="281177" y="648461"/>
                </a:lnTo>
                <a:lnTo>
                  <a:pt x="287273" y="653795"/>
                </a:lnTo>
                <a:close/>
              </a:path>
              <a:path w="863600" h="669289">
                <a:moveTo>
                  <a:pt x="572071" y="233303"/>
                </a:moveTo>
                <a:lnTo>
                  <a:pt x="572071" y="112246"/>
                </a:lnTo>
                <a:lnTo>
                  <a:pt x="570109" y="149623"/>
                </a:lnTo>
                <a:lnTo>
                  <a:pt x="548963" y="188865"/>
                </a:lnTo>
                <a:lnTo>
                  <a:pt x="517130" y="222124"/>
                </a:lnTo>
                <a:lnTo>
                  <a:pt x="483107" y="241553"/>
                </a:lnTo>
                <a:lnTo>
                  <a:pt x="467105" y="246125"/>
                </a:lnTo>
                <a:lnTo>
                  <a:pt x="451865" y="248411"/>
                </a:lnTo>
                <a:lnTo>
                  <a:pt x="436625" y="247649"/>
                </a:lnTo>
                <a:lnTo>
                  <a:pt x="421131" y="242439"/>
                </a:lnTo>
                <a:lnTo>
                  <a:pt x="409374" y="232671"/>
                </a:lnTo>
                <a:lnTo>
                  <a:pt x="401528" y="219344"/>
                </a:lnTo>
                <a:lnTo>
                  <a:pt x="397763" y="203453"/>
                </a:lnTo>
                <a:lnTo>
                  <a:pt x="397763" y="249935"/>
                </a:lnTo>
                <a:lnTo>
                  <a:pt x="465408" y="270362"/>
                </a:lnTo>
                <a:lnTo>
                  <a:pt x="504367" y="269266"/>
                </a:lnTo>
                <a:lnTo>
                  <a:pt x="540508" y="273364"/>
                </a:lnTo>
                <a:lnTo>
                  <a:pt x="562355" y="288647"/>
                </a:lnTo>
                <a:lnTo>
                  <a:pt x="562355" y="240029"/>
                </a:lnTo>
                <a:lnTo>
                  <a:pt x="572071" y="233303"/>
                </a:lnTo>
                <a:close/>
              </a:path>
              <a:path w="863600" h="669289">
                <a:moveTo>
                  <a:pt x="577434" y="520770"/>
                </a:moveTo>
                <a:lnTo>
                  <a:pt x="577434" y="355393"/>
                </a:lnTo>
                <a:lnTo>
                  <a:pt x="566411" y="400126"/>
                </a:lnTo>
                <a:lnTo>
                  <a:pt x="547273" y="445855"/>
                </a:lnTo>
                <a:lnTo>
                  <a:pt x="523527" y="490296"/>
                </a:lnTo>
                <a:lnTo>
                  <a:pt x="498684" y="531161"/>
                </a:lnTo>
                <a:lnTo>
                  <a:pt x="476249" y="566165"/>
                </a:lnTo>
                <a:lnTo>
                  <a:pt x="450341" y="601217"/>
                </a:lnTo>
                <a:lnTo>
                  <a:pt x="423671" y="634745"/>
                </a:lnTo>
                <a:lnTo>
                  <a:pt x="397763" y="668273"/>
                </a:lnTo>
                <a:lnTo>
                  <a:pt x="398525" y="669035"/>
                </a:lnTo>
                <a:lnTo>
                  <a:pt x="400811" y="669035"/>
                </a:lnTo>
                <a:lnTo>
                  <a:pt x="404621" y="665225"/>
                </a:lnTo>
                <a:lnTo>
                  <a:pt x="405383" y="665225"/>
                </a:lnTo>
                <a:lnTo>
                  <a:pt x="426719" y="645413"/>
                </a:lnTo>
                <a:lnTo>
                  <a:pt x="447293" y="627125"/>
                </a:lnTo>
                <a:lnTo>
                  <a:pt x="467867" y="609599"/>
                </a:lnTo>
                <a:lnTo>
                  <a:pt x="525779" y="564641"/>
                </a:lnTo>
                <a:lnTo>
                  <a:pt x="577434" y="520770"/>
                </a:lnTo>
                <a:close/>
              </a:path>
              <a:path w="863600" h="669289">
                <a:moveTo>
                  <a:pt x="615348" y="322640"/>
                </a:moveTo>
                <a:lnTo>
                  <a:pt x="602690" y="277869"/>
                </a:lnTo>
                <a:lnTo>
                  <a:pt x="574547" y="245363"/>
                </a:lnTo>
                <a:lnTo>
                  <a:pt x="562355" y="240029"/>
                </a:lnTo>
                <a:lnTo>
                  <a:pt x="562355" y="288647"/>
                </a:lnTo>
                <a:lnTo>
                  <a:pt x="566927" y="291845"/>
                </a:lnTo>
                <a:lnTo>
                  <a:pt x="573023" y="302513"/>
                </a:lnTo>
                <a:lnTo>
                  <a:pt x="576833" y="313943"/>
                </a:lnTo>
                <a:lnTo>
                  <a:pt x="577434" y="355393"/>
                </a:lnTo>
                <a:lnTo>
                  <a:pt x="577434" y="520770"/>
                </a:lnTo>
                <a:lnTo>
                  <a:pt x="581405" y="517397"/>
                </a:lnTo>
                <a:lnTo>
                  <a:pt x="598931" y="501374"/>
                </a:lnTo>
                <a:lnTo>
                  <a:pt x="598931" y="426719"/>
                </a:lnTo>
                <a:lnTo>
                  <a:pt x="605027" y="413003"/>
                </a:lnTo>
                <a:lnTo>
                  <a:pt x="615226" y="370683"/>
                </a:lnTo>
                <a:lnTo>
                  <a:pt x="615348" y="322640"/>
                </a:lnTo>
                <a:close/>
              </a:path>
              <a:path w="863600" h="669289">
                <a:moveTo>
                  <a:pt x="790351" y="275229"/>
                </a:moveTo>
                <a:lnTo>
                  <a:pt x="790351" y="45430"/>
                </a:lnTo>
                <a:lnTo>
                  <a:pt x="783517" y="97204"/>
                </a:lnTo>
                <a:lnTo>
                  <a:pt x="770697" y="149941"/>
                </a:lnTo>
                <a:lnTo>
                  <a:pt x="752898" y="202068"/>
                </a:lnTo>
                <a:lnTo>
                  <a:pt x="731129" y="252016"/>
                </a:lnTo>
                <a:lnTo>
                  <a:pt x="706395" y="298213"/>
                </a:lnTo>
                <a:lnTo>
                  <a:pt x="679703" y="339089"/>
                </a:lnTo>
                <a:lnTo>
                  <a:pt x="655319" y="370331"/>
                </a:lnTo>
                <a:lnTo>
                  <a:pt x="628649" y="399287"/>
                </a:lnTo>
                <a:lnTo>
                  <a:pt x="598931" y="426719"/>
                </a:lnTo>
                <a:lnTo>
                  <a:pt x="598931" y="501374"/>
                </a:lnTo>
                <a:lnTo>
                  <a:pt x="634745" y="468629"/>
                </a:lnTo>
                <a:lnTo>
                  <a:pt x="686561" y="418337"/>
                </a:lnTo>
                <a:lnTo>
                  <a:pt x="713993" y="389381"/>
                </a:lnTo>
                <a:lnTo>
                  <a:pt x="763753" y="320067"/>
                </a:lnTo>
                <a:lnTo>
                  <a:pt x="788357" y="278985"/>
                </a:lnTo>
                <a:lnTo>
                  <a:pt x="790351" y="275229"/>
                </a:lnTo>
                <a:close/>
              </a:path>
              <a:path w="863600" h="669289">
                <a:moveTo>
                  <a:pt x="863345" y="51815"/>
                </a:moveTo>
                <a:lnTo>
                  <a:pt x="861452" y="5911"/>
                </a:lnTo>
                <a:lnTo>
                  <a:pt x="860421" y="0"/>
                </a:lnTo>
                <a:lnTo>
                  <a:pt x="790206" y="0"/>
                </a:lnTo>
                <a:lnTo>
                  <a:pt x="790351" y="275229"/>
                </a:lnTo>
                <a:lnTo>
                  <a:pt x="810866" y="236592"/>
                </a:lnTo>
                <a:lnTo>
                  <a:pt x="830716" y="193068"/>
                </a:lnTo>
                <a:lnTo>
                  <a:pt x="847343" y="148589"/>
                </a:lnTo>
                <a:lnTo>
                  <a:pt x="861059" y="85343"/>
                </a:lnTo>
                <a:lnTo>
                  <a:pt x="863345" y="518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8939787" y="1223010"/>
            <a:ext cx="174625" cy="168910"/>
          </a:xfrm>
          <a:custGeom>
            <a:avLst/>
            <a:gdLst/>
            <a:ahLst/>
            <a:cxnLst/>
            <a:rect l="l" t="t" r="r" b="b"/>
            <a:pathLst>
              <a:path w="174625" h="168909">
                <a:moveTo>
                  <a:pt x="129540" y="0"/>
                </a:moveTo>
                <a:lnTo>
                  <a:pt x="75438" y="13716"/>
                </a:lnTo>
                <a:lnTo>
                  <a:pt x="31442" y="47063"/>
                </a:lnTo>
                <a:lnTo>
                  <a:pt x="3048" y="94488"/>
                </a:lnTo>
                <a:lnTo>
                  <a:pt x="0" y="108966"/>
                </a:lnTo>
                <a:lnTo>
                  <a:pt x="0" y="123444"/>
                </a:lnTo>
                <a:lnTo>
                  <a:pt x="23367" y="162429"/>
                </a:lnTo>
                <a:lnTo>
                  <a:pt x="54102" y="168402"/>
                </a:lnTo>
                <a:lnTo>
                  <a:pt x="69342" y="166116"/>
                </a:lnTo>
                <a:lnTo>
                  <a:pt x="119366" y="142114"/>
                </a:lnTo>
                <a:lnTo>
                  <a:pt x="151199" y="108855"/>
                </a:lnTo>
                <a:lnTo>
                  <a:pt x="172345" y="69613"/>
                </a:lnTo>
                <a:lnTo>
                  <a:pt x="174307" y="32236"/>
                </a:lnTo>
                <a:lnTo>
                  <a:pt x="148590" y="4571"/>
                </a:lnTo>
                <a:lnTo>
                  <a:pt x="139446" y="1523"/>
                </a:lnTo>
                <a:lnTo>
                  <a:pt x="12954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8614991" y="1142999"/>
            <a:ext cx="717550" cy="482601"/>
          </a:xfrm>
          <a:custGeom>
            <a:avLst/>
            <a:gdLst/>
            <a:ahLst/>
            <a:cxnLst/>
            <a:rect l="l" t="t" r="r" b="b"/>
            <a:pathLst>
              <a:path w="717550" h="482600">
                <a:moveTo>
                  <a:pt x="2143" y="0"/>
                </a:moveTo>
                <a:lnTo>
                  <a:pt x="0" y="30983"/>
                </a:lnTo>
                <a:lnTo>
                  <a:pt x="179" y="73913"/>
                </a:lnTo>
                <a:lnTo>
                  <a:pt x="941" y="95249"/>
                </a:lnTo>
                <a:lnTo>
                  <a:pt x="9912" y="168693"/>
                </a:lnTo>
                <a:lnTo>
                  <a:pt x="19628" y="216335"/>
                </a:lnTo>
                <a:lnTo>
                  <a:pt x="32313" y="261145"/>
                </a:lnTo>
                <a:lnTo>
                  <a:pt x="47904" y="303994"/>
                </a:lnTo>
                <a:lnTo>
                  <a:pt x="66341" y="345753"/>
                </a:lnTo>
                <a:lnTo>
                  <a:pt x="87561" y="387294"/>
                </a:lnTo>
                <a:lnTo>
                  <a:pt x="111502" y="429486"/>
                </a:lnTo>
                <a:lnTo>
                  <a:pt x="138101" y="473201"/>
                </a:lnTo>
                <a:lnTo>
                  <a:pt x="148007" y="482345"/>
                </a:lnTo>
                <a:lnTo>
                  <a:pt x="144959" y="461771"/>
                </a:lnTo>
                <a:lnTo>
                  <a:pt x="141911" y="439673"/>
                </a:lnTo>
                <a:lnTo>
                  <a:pt x="138893" y="394927"/>
                </a:lnTo>
                <a:lnTo>
                  <a:pt x="139113" y="348611"/>
                </a:lnTo>
                <a:lnTo>
                  <a:pt x="143433" y="302188"/>
                </a:lnTo>
                <a:lnTo>
                  <a:pt x="152715" y="257124"/>
                </a:lnTo>
                <a:lnTo>
                  <a:pt x="167819" y="214883"/>
                </a:lnTo>
                <a:lnTo>
                  <a:pt x="187631" y="182117"/>
                </a:lnTo>
                <a:lnTo>
                  <a:pt x="248220" y="142817"/>
                </a:lnTo>
                <a:lnTo>
                  <a:pt x="282604" y="146395"/>
                </a:lnTo>
                <a:lnTo>
                  <a:pt x="309551" y="171449"/>
                </a:lnTo>
                <a:lnTo>
                  <a:pt x="312599" y="174497"/>
                </a:lnTo>
                <a:lnTo>
                  <a:pt x="315647" y="175259"/>
                </a:lnTo>
                <a:lnTo>
                  <a:pt x="327839" y="132587"/>
                </a:lnTo>
                <a:lnTo>
                  <a:pt x="348968" y="94471"/>
                </a:lnTo>
                <a:lnTo>
                  <a:pt x="382758" y="60759"/>
                </a:lnTo>
                <a:lnTo>
                  <a:pt x="424272" y="36961"/>
                </a:lnTo>
                <a:lnTo>
                  <a:pt x="468572" y="28587"/>
                </a:lnTo>
                <a:lnTo>
                  <a:pt x="510719" y="41147"/>
                </a:lnTo>
                <a:lnTo>
                  <a:pt x="520625" y="48767"/>
                </a:lnTo>
                <a:lnTo>
                  <a:pt x="529007" y="58673"/>
                </a:lnTo>
                <a:lnTo>
                  <a:pt x="544425" y="99428"/>
                </a:lnTo>
                <a:lnTo>
                  <a:pt x="544824" y="144951"/>
                </a:lnTo>
                <a:lnTo>
                  <a:pt x="532170" y="189054"/>
                </a:lnTo>
                <a:lnTo>
                  <a:pt x="508433" y="225551"/>
                </a:lnTo>
                <a:lnTo>
                  <a:pt x="499289" y="233171"/>
                </a:lnTo>
                <a:lnTo>
                  <a:pt x="489383" y="240029"/>
                </a:lnTo>
                <a:lnTo>
                  <a:pt x="501575" y="245363"/>
                </a:lnTo>
                <a:lnTo>
                  <a:pt x="529718" y="277869"/>
                </a:lnTo>
                <a:lnTo>
                  <a:pt x="542376" y="322640"/>
                </a:lnTo>
                <a:lnTo>
                  <a:pt x="542254" y="370683"/>
                </a:lnTo>
                <a:lnTo>
                  <a:pt x="532055" y="413003"/>
                </a:lnTo>
                <a:lnTo>
                  <a:pt x="525959" y="426719"/>
                </a:lnTo>
                <a:lnTo>
                  <a:pt x="555677" y="399287"/>
                </a:lnTo>
                <a:lnTo>
                  <a:pt x="582347" y="370331"/>
                </a:lnTo>
                <a:lnTo>
                  <a:pt x="606731" y="339089"/>
                </a:lnTo>
                <a:lnTo>
                  <a:pt x="633423" y="298213"/>
                </a:lnTo>
                <a:lnTo>
                  <a:pt x="658156" y="252016"/>
                </a:lnTo>
                <a:lnTo>
                  <a:pt x="679926" y="202068"/>
                </a:lnTo>
                <a:lnTo>
                  <a:pt x="697724" y="149941"/>
                </a:lnTo>
                <a:lnTo>
                  <a:pt x="710544" y="97204"/>
                </a:lnTo>
                <a:lnTo>
                  <a:pt x="717379" y="45430"/>
                </a:lnTo>
                <a:lnTo>
                  <a:pt x="717234" y="0"/>
                </a:lnTo>
                <a:lnTo>
                  <a:pt x="214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1015" y="0"/>
                </a:moveTo>
                <a:lnTo>
                  <a:pt x="860421" y="0"/>
                </a:lnTo>
                <a:lnTo>
                  <a:pt x="861452" y="5911"/>
                </a:lnTo>
                <a:lnTo>
                  <a:pt x="863345" y="51815"/>
                </a:lnTo>
                <a:lnTo>
                  <a:pt x="855725" y="117347"/>
                </a:lnTo>
                <a:lnTo>
                  <a:pt x="830716" y="193068"/>
                </a:lnTo>
                <a:lnTo>
                  <a:pt x="810866" y="236592"/>
                </a:lnTo>
                <a:lnTo>
                  <a:pt x="788357" y="278985"/>
                </a:lnTo>
                <a:lnTo>
                  <a:pt x="763753" y="320067"/>
                </a:lnTo>
                <a:lnTo>
                  <a:pt x="737615" y="359663"/>
                </a:lnTo>
                <a:lnTo>
                  <a:pt x="686561" y="418337"/>
                </a:lnTo>
                <a:lnTo>
                  <a:pt x="634745" y="468629"/>
                </a:lnTo>
                <a:lnTo>
                  <a:pt x="581405" y="517397"/>
                </a:lnTo>
                <a:lnTo>
                  <a:pt x="525779" y="564641"/>
                </a:lnTo>
                <a:lnTo>
                  <a:pt x="467867" y="609599"/>
                </a:lnTo>
                <a:lnTo>
                  <a:pt x="447293" y="627125"/>
                </a:lnTo>
                <a:lnTo>
                  <a:pt x="426719" y="645413"/>
                </a:lnTo>
                <a:lnTo>
                  <a:pt x="405383" y="665225"/>
                </a:lnTo>
                <a:lnTo>
                  <a:pt x="404621" y="665225"/>
                </a:lnTo>
                <a:lnTo>
                  <a:pt x="400811" y="669035"/>
                </a:lnTo>
                <a:lnTo>
                  <a:pt x="398525" y="669035"/>
                </a:lnTo>
                <a:lnTo>
                  <a:pt x="397763" y="668273"/>
                </a:lnTo>
                <a:lnTo>
                  <a:pt x="423671" y="634745"/>
                </a:lnTo>
                <a:lnTo>
                  <a:pt x="450341" y="601217"/>
                </a:lnTo>
                <a:lnTo>
                  <a:pt x="476249" y="566165"/>
                </a:lnTo>
                <a:lnTo>
                  <a:pt x="498684" y="531161"/>
                </a:lnTo>
                <a:lnTo>
                  <a:pt x="523527" y="490296"/>
                </a:lnTo>
                <a:lnTo>
                  <a:pt x="547273" y="445855"/>
                </a:lnTo>
                <a:lnTo>
                  <a:pt x="566411" y="400126"/>
                </a:lnTo>
                <a:lnTo>
                  <a:pt x="577434" y="355393"/>
                </a:lnTo>
                <a:lnTo>
                  <a:pt x="576833" y="313943"/>
                </a:lnTo>
                <a:lnTo>
                  <a:pt x="573023" y="302513"/>
                </a:lnTo>
                <a:lnTo>
                  <a:pt x="566927" y="291845"/>
                </a:lnTo>
                <a:lnTo>
                  <a:pt x="540508" y="273364"/>
                </a:lnTo>
                <a:lnTo>
                  <a:pt x="504367" y="269266"/>
                </a:lnTo>
                <a:lnTo>
                  <a:pt x="465408" y="270362"/>
                </a:lnTo>
                <a:lnTo>
                  <a:pt x="430529" y="267461"/>
                </a:lnTo>
                <a:lnTo>
                  <a:pt x="397001" y="249173"/>
                </a:lnTo>
                <a:lnTo>
                  <a:pt x="383075" y="228712"/>
                </a:lnTo>
                <a:lnTo>
                  <a:pt x="367698" y="212926"/>
                </a:lnTo>
                <a:lnTo>
                  <a:pt x="320801" y="217169"/>
                </a:lnTo>
                <a:lnTo>
                  <a:pt x="291933" y="272771"/>
                </a:lnTo>
                <a:lnTo>
                  <a:pt x="281084" y="318630"/>
                </a:lnTo>
                <a:lnTo>
                  <a:pt x="274008" y="368433"/>
                </a:lnTo>
                <a:lnTo>
                  <a:pt x="270174" y="419868"/>
                </a:lnTo>
                <a:lnTo>
                  <a:pt x="269048" y="470622"/>
                </a:lnTo>
                <a:lnTo>
                  <a:pt x="270099" y="518381"/>
                </a:lnTo>
                <a:lnTo>
                  <a:pt x="272795" y="560831"/>
                </a:lnTo>
                <a:lnTo>
                  <a:pt x="276605" y="594359"/>
                </a:lnTo>
                <a:lnTo>
                  <a:pt x="281177" y="625601"/>
                </a:lnTo>
                <a:lnTo>
                  <a:pt x="287273" y="653795"/>
                </a:lnTo>
                <a:lnTo>
                  <a:pt x="281177" y="648461"/>
                </a:lnTo>
                <a:lnTo>
                  <a:pt x="275843" y="640841"/>
                </a:lnTo>
                <a:lnTo>
                  <a:pt x="250252" y="595470"/>
                </a:lnTo>
                <a:lnTo>
                  <a:pt x="223473" y="551859"/>
                </a:lnTo>
                <a:lnTo>
                  <a:pt x="196026" y="509501"/>
                </a:lnTo>
                <a:lnTo>
                  <a:pt x="168430" y="467884"/>
                </a:lnTo>
                <a:lnTo>
                  <a:pt x="141204" y="426501"/>
                </a:lnTo>
                <a:lnTo>
                  <a:pt x="114866" y="384843"/>
                </a:lnTo>
                <a:lnTo>
                  <a:pt x="89937" y="342399"/>
                </a:lnTo>
                <a:lnTo>
                  <a:pt x="66934" y="298661"/>
                </a:lnTo>
                <a:lnTo>
                  <a:pt x="46377" y="253120"/>
                </a:lnTo>
                <a:lnTo>
                  <a:pt x="28785" y="205266"/>
                </a:lnTo>
                <a:lnTo>
                  <a:pt x="14677" y="154590"/>
                </a:lnTo>
                <a:lnTo>
                  <a:pt x="4571" y="100583"/>
                </a:lnTo>
                <a:lnTo>
                  <a:pt x="0" y="50291"/>
                </a:lnTo>
                <a:lnTo>
                  <a:pt x="101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228600" y="20566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1"/>
          <p:cNvSpPr/>
          <p:nvPr/>
        </p:nvSpPr>
        <p:spPr>
          <a:xfrm>
            <a:off x="228600" y="29710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"/>
          <p:cNvSpPr/>
          <p:nvPr/>
        </p:nvSpPr>
        <p:spPr>
          <a:xfrm>
            <a:off x="228600" y="38854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3"/>
          <p:cNvSpPr/>
          <p:nvPr/>
        </p:nvSpPr>
        <p:spPr>
          <a:xfrm>
            <a:off x="228600" y="47998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4"/>
          <p:cNvSpPr/>
          <p:nvPr/>
        </p:nvSpPr>
        <p:spPr>
          <a:xfrm>
            <a:off x="228600" y="57142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5"/>
          <p:cNvSpPr txBox="1"/>
          <p:nvPr/>
        </p:nvSpPr>
        <p:spPr>
          <a:xfrm>
            <a:off x="688338" y="1928117"/>
            <a:ext cx="7969250" cy="4155202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 marR="5080">
              <a:spcBef>
                <a:spcPts val="100"/>
              </a:spcBef>
            </a:pPr>
            <a:r>
              <a:rPr sz="2800" spc="-4" dirty="0">
                <a:solidFill>
                  <a:srgbClr val="FFE831"/>
                </a:solidFill>
                <a:latin typeface="Arial"/>
                <a:cs typeface="Arial"/>
              </a:rPr>
              <a:t>Caring </a:t>
            </a:r>
            <a:r>
              <a:rPr sz="2800" dirty="0">
                <a:solidFill>
                  <a:srgbClr val="FFE831"/>
                </a:solidFill>
                <a:latin typeface="Arial"/>
                <a:cs typeface="Arial"/>
              </a:rPr>
              <a:t>for children </a:t>
            </a:r>
            <a:r>
              <a:rPr sz="2800" spc="-4" dirty="0">
                <a:solidFill>
                  <a:srgbClr val="FFE831"/>
                </a:solidFill>
                <a:latin typeface="Arial"/>
                <a:cs typeface="Arial"/>
              </a:rPr>
              <a:t>who </a:t>
            </a:r>
            <a:r>
              <a:rPr sz="2800" dirty="0">
                <a:solidFill>
                  <a:srgbClr val="FFE831"/>
                </a:solidFill>
                <a:latin typeface="Arial"/>
                <a:cs typeface="Arial"/>
              </a:rPr>
              <a:t>have been through trauma  can leave resource parents</a:t>
            </a:r>
            <a:r>
              <a:rPr sz="2800" spc="-80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E831"/>
                </a:solidFill>
                <a:latin typeface="Arial"/>
                <a:cs typeface="Arial"/>
              </a:rPr>
              <a:t>feeling: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9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Confused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Frustrated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Unappreciated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Angry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Helpless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8" name="object 16"/>
          <p:cNvSpPr/>
          <p:nvPr/>
        </p:nvSpPr>
        <p:spPr>
          <a:xfrm>
            <a:off x="228600" y="66286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7"/>
          <p:cNvSpPr/>
          <p:nvPr/>
        </p:nvSpPr>
        <p:spPr>
          <a:xfrm>
            <a:off x="240029" y="6728459"/>
            <a:ext cx="9589770" cy="812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8"/>
          <p:cNvSpPr txBox="1"/>
          <p:nvPr/>
        </p:nvSpPr>
        <p:spPr>
          <a:xfrm>
            <a:off x="9423148" y="7140193"/>
            <a:ext cx="322581" cy="330200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 marL="12693">
              <a:spcBef>
                <a:spcPts val="95"/>
              </a:spcBef>
            </a:pPr>
            <a:r>
              <a:rPr sz="2000" spc="-10" dirty="0">
                <a:solidFill>
                  <a:srgbClr val="F8E82F"/>
                </a:solidFill>
                <a:latin typeface="Franklin Gothic Book"/>
                <a:cs typeface="Franklin Gothic Book"/>
              </a:rPr>
              <a:t>20</a:t>
            </a:r>
            <a:endParaRPr sz="200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580692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612140" y="533404"/>
            <a:ext cx="7785100" cy="521729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>
              <a:lnSpc>
                <a:spcPts val="3874"/>
              </a:lnSpc>
              <a:spcBef>
                <a:spcPts val="100"/>
              </a:spcBef>
            </a:pPr>
            <a:r>
              <a:rPr sz="2800" spc="-4" dirty="0"/>
              <a:t>The</a:t>
            </a:r>
            <a:r>
              <a:rPr sz="2800" spc="-85" dirty="0"/>
              <a:t> </a:t>
            </a:r>
            <a:r>
              <a:rPr sz="2800" spc="-4" dirty="0"/>
              <a:t>Solution:</a:t>
            </a:r>
            <a:r>
              <a:rPr lang="en-US" sz="2800" spc="-4" dirty="0"/>
              <a:t>  </a:t>
            </a:r>
            <a:r>
              <a:rPr sz="2800" spc="-4" dirty="0"/>
              <a:t>Trauma-Informed</a:t>
            </a:r>
            <a:r>
              <a:rPr sz="2800" spc="-70" dirty="0"/>
              <a:t> </a:t>
            </a:r>
            <a:r>
              <a:rPr sz="2800" spc="-4" dirty="0"/>
              <a:t>Parenting</a:t>
            </a:r>
          </a:p>
        </p:txBody>
      </p:sp>
      <p:sp>
        <p:nvSpPr>
          <p:cNvPr id="5" name="object 3"/>
          <p:cNvSpPr/>
          <p:nvPr/>
        </p:nvSpPr>
        <p:spPr>
          <a:xfrm>
            <a:off x="228600" y="1142999"/>
            <a:ext cx="9601200" cy="914401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0" y="0"/>
                </a:moveTo>
                <a:lnTo>
                  <a:pt x="0" y="914400"/>
                </a:lnTo>
                <a:lnTo>
                  <a:pt x="9601200" y="914399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533404" y="1440184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75115" y="0"/>
                </a:moveTo>
                <a:lnTo>
                  <a:pt x="1015" y="0"/>
                </a:lnTo>
                <a:lnTo>
                  <a:pt x="0" y="50291"/>
                </a:lnTo>
                <a:lnTo>
                  <a:pt x="1523" y="76199"/>
                </a:lnTo>
                <a:lnTo>
                  <a:pt x="14677" y="154590"/>
                </a:lnTo>
                <a:lnTo>
                  <a:pt x="28785" y="205266"/>
                </a:lnTo>
                <a:lnTo>
                  <a:pt x="46377" y="253120"/>
                </a:lnTo>
                <a:lnTo>
                  <a:pt x="66934" y="298661"/>
                </a:lnTo>
                <a:lnTo>
                  <a:pt x="72972" y="310141"/>
                </a:lnTo>
                <a:lnTo>
                  <a:pt x="72972" y="30983"/>
                </a:lnTo>
                <a:lnTo>
                  <a:pt x="75115" y="0"/>
                </a:lnTo>
                <a:close/>
              </a:path>
              <a:path w="863600" h="669289">
                <a:moveTo>
                  <a:pt x="220979" y="548011"/>
                </a:moveTo>
                <a:lnTo>
                  <a:pt x="220979" y="482345"/>
                </a:lnTo>
                <a:lnTo>
                  <a:pt x="214883" y="478535"/>
                </a:lnTo>
                <a:lnTo>
                  <a:pt x="211073" y="473201"/>
                </a:lnTo>
                <a:lnTo>
                  <a:pt x="184474" y="429486"/>
                </a:lnTo>
                <a:lnTo>
                  <a:pt x="160533" y="387294"/>
                </a:lnTo>
                <a:lnTo>
                  <a:pt x="139313" y="345753"/>
                </a:lnTo>
                <a:lnTo>
                  <a:pt x="120877" y="303994"/>
                </a:lnTo>
                <a:lnTo>
                  <a:pt x="105285" y="261145"/>
                </a:lnTo>
                <a:lnTo>
                  <a:pt x="92600" y="216335"/>
                </a:lnTo>
                <a:lnTo>
                  <a:pt x="82884" y="168693"/>
                </a:lnTo>
                <a:lnTo>
                  <a:pt x="76199" y="117347"/>
                </a:lnTo>
                <a:lnTo>
                  <a:pt x="73151" y="73913"/>
                </a:lnTo>
                <a:lnTo>
                  <a:pt x="72972" y="30983"/>
                </a:lnTo>
                <a:lnTo>
                  <a:pt x="72972" y="310141"/>
                </a:lnTo>
                <a:lnTo>
                  <a:pt x="89937" y="342399"/>
                </a:lnTo>
                <a:lnTo>
                  <a:pt x="114866" y="384843"/>
                </a:lnTo>
                <a:lnTo>
                  <a:pt x="141204" y="426501"/>
                </a:lnTo>
                <a:lnTo>
                  <a:pt x="196026" y="509501"/>
                </a:lnTo>
                <a:lnTo>
                  <a:pt x="220979" y="548011"/>
                </a:lnTo>
                <a:close/>
              </a:path>
              <a:path w="863600" h="669289">
                <a:moveTo>
                  <a:pt x="617796" y="144951"/>
                </a:moveTo>
                <a:lnTo>
                  <a:pt x="617397" y="99428"/>
                </a:lnTo>
                <a:lnTo>
                  <a:pt x="601979" y="58673"/>
                </a:lnTo>
                <a:lnTo>
                  <a:pt x="541544" y="28587"/>
                </a:lnTo>
                <a:lnTo>
                  <a:pt x="497244" y="36961"/>
                </a:lnTo>
                <a:lnTo>
                  <a:pt x="455730" y="60759"/>
                </a:lnTo>
                <a:lnTo>
                  <a:pt x="421940" y="94471"/>
                </a:lnTo>
                <a:lnTo>
                  <a:pt x="400811" y="132587"/>
                </a:lnTo>
                <a:lnTo>
                  <a:pt x="388619" y="175259"/>
                </a:lnTo>
                <a:lnTo>
                  <a:pt x="385571" y="174497"/>
                </a:lnTo>
                <a:lnTo>
                  <a:pt x="382523" y="171449"/>
                </a:lnTo>
                <a:lnTo>
                  <a:pt x="355576" y="146395"/>
                </a:lnTo>
                <a:lnTo>
                  <a:pt x="321192" y="142817"/>
                </a:lnTo>
                <a:lnTo>
                  <a:pt x="286994" y="156222"/>
                </a:lnTo>
                <a:lnTo>
                  <a:pt x="249935" y="197357"/>
                </a:lnTo>
                <a:lnTo>
                  <a:pt x="225687" y="257124"/>
                </a:lnTo>
                <a:lnTo>
                  <a:pt x="216405" y="302188"/>
                </a:lnTo>
                <a:lnTo>
                  <a:pt x="212085" y="348611"/>
                </a:lnTo>
                <a:lnTo>
                  <a:pt x="211865" y="394927"/>
                </a:lnTo>
                <a:lnTo>
                  <a:pt x="214883" y="439673"/>
                </a:lnTo>
                <a:lnTo>
                  <a:pt x="217931" y="461771"/>
                </a:lnTo>
                <a:lnTo>
                  <a:pt x="220979" y="482345"/>
                </a:lnTo>
                <a:lnTo>
                  <a:pt x="220979" y="548011"/>
                </a:lnTo>
                <a:lnTo>
                  <a:pt x="223473" y="551859"/>
                </a:lnTo>
                <a:lnTo>
                  <a:pt x="250252" y="595470"/>
                </a:lnTo>
                <a:lnTo>
                  <a:pt x="269048" y="628793"/>
                </a:lnTo>
                <a:lnTo>
                  <a:pt x="269048" y="470622"/>
                </a:lnTo>
                <a:lnTo>
                  <a:pt x="270174" y="419868"/>
                </a:lnTo>
                <a:lnTo>
                  <a:pt x="274008" y="368433"/>
                </a:lnTo>
                <a:lnTo>
                  <a:pt x="281084" y="318630"/>
                </a:lnTo>
                <a:lnTo>
                  <a:pt x="291933" y="272771"/>
                </a:lnTo>
                <a:lnTo>
                  <a:pt x="307085" y="233171"/>
                </a:lnTo>
                <a:lnTo>
                  <a:pt x="347922" y="207263"/>
                </a:lnTo>
                <a:lnTo>
                  <a:pt x="367698" y="212926"/>
                </a:lnTo>
                <a:lnTo>
                  <a:pt x="383075" y="228712"/>
                </a:lnTo>
                <a:lnTo>
                  <a:pt x="397001" y="249173"/>
                </a:lnTo>
                <a:lnTo>
                  <a:pt x="397763" y="249935"/>
                </a:lnTo>
                <a:lnTo>
                  <a:pt x="397763" y="188975"/>
                </a:lnTo>
                <a:lnTo>
                  <a:pt x="400811" y="174497"/>
                </a:lnTo>
                <a:lnTo>
                  <a:pt x="429206" y="127072"/>
                </a:lnTo>
                <a:lnTo>
                  <a:pt x="473201" y="93725"/>
                </a:lnTo>
                <a:lnTo>
                  <a:pt x="515873" y="80771"/>
                </a:lnTo>
                <a:lnTo>
                  <a:pt x="527303" y="80009"/>
                </a:lnTo>
                <a:lnTo>
                  <a:pt x="537209" y="81533"/>
                </a:lnTo>
                <a:lnTo>
                  <a:pt x="546353" y="84581"/>
                </a:lnTo>
                <a:lnTo>
                  <a:pt x="572071" y="112246"/>
                </a:lnTo>
                <a:lnTo>
                  <a:pt x="572071" y="233303"/>
                </a:lnTo>
                <a:lnTo>
                  <a:pt x="572261" y="233171"/>
                </a:lnTo>
                <a:lnTo>
                  <a:pt x="581405" y="225551"/>
                </a:lnTo>
                <a:lnTo>
                  <a:pt x="605142" y="189054"/>
                </a:lnTo>
                <a:lnTo>
                  <a:pt x="617796" y="144951"/>
                </a:lnTo>
                <a:close/>
              </a:path>
              <a:path w="863600" h="669289">
                <a:moveTo>
                  <a:pt x="287273" y="653795"/>
                </a:moveTo>
                <a:lnTo>
                  <a:pt x="276605" y="594359"/>
                </a:lnTo>
                <a:lnTo>
                  <a:pt x="270099" y="518381"/>
                </a:lnTo>
                <a:lnTo>
                  <a:pt x="269048" y="470622"/>
                </a:lnTo>
                <a:lnTo>
                  <a:pt x="269048" y="628793"/>
                </a:lnTo>
                <a:lnTo>
                  <a:pt x="275843" y="640841"/>
                </a:lnTo>
                <a:lnTo>
                  <a:pt x="281177" y="648461"/>
                </a:lnTo>
                <a:lnTo>
                  <a:pt x="287273" y="653795"/>
                </a:lnTo>
                <a:close/>
              </a:path>
              <a:path w="863600" h="669289">
                <a:moveTo>
                  <a:pt x="572071" y="233303"/>
                </a:moveTo>
                <a:lnTo>
                  <a:pt x="572071" y="112246"/>
                </a:lnTo>
                <a:lnTo>
                  <a:pt x="570109" y="149623"/>
                </a:lnTo>
                <a:lnTo>
                  <a:pt x="548963" y="188865"/>
                </a:lnTo>
                <a:lnTo>
                  <a:pt x="517130" y="222124"/>
                </a:lnTo>
                <a:lnTo>
                  <a:pt x="483107" y="241553"/>
                </a:lnTo>
                <a:lnTo>
                  <a:pt x="467105" y="246125"/>
                </a:lnTo>
                <a:lnTo>
                  <a:pt x="451865" y="248411"/>
                </a:lnTo>
                <a:lnTo>
                  <a:pt x="436625" y="247649"/>
                </a:lnTo>
                <a:lnTo>
                  <a:pt x="421131" y="242439"/>
                </a:lnTo>
                <a:lnTo>
                  <a:pt x="409374" y="232671"/>
                </a:lnTo>
                <a:lnTo>
                  <a:pt x="401528" y="219344"/>
                </a:lnTo>
                <a:lnTo>
                  <a:pt x="397763" y="203453"/>
                </a:lnTo>
                <a:lnTo>
                  <a:pt x="397763" y="249935"/>
                </a:lnTo>
                <a:lnTo>
                  <a:pt x="465408" y="270362"/>
                </a:lnTo>
                <a:lnTo>
                  <a:pt x="504367" y="269266"/>
                </a:lnTo>
                <a:lnTo>
                  <a:pt x="540508" y="273364"/>
                </a:lnTo>
                <a:lnTo>
                  <a:pt x="562355" y="288647"/>
                </a:lnTo>
                <a:lnTo>
                  <a:pt x="562355" y="240029"/>
                </a:lnTo>
                <a:lnTo>
                  <a:pt x="572071" y="233303"/>
                </a:lnTo>
                <a:close/>
              </a:path>
              <a:path w="863600" h="669289">
                <a:moveTo>
                  <a:pt x="577434" y="520770"/>
                </a:moveTo>
                <a:lnTo>
                  <a:pt x="577434" y="355393"/>
                </a:lnTo>
                <a:lnTo>
                  <a:pt x="566411" y="400126"/>
                </a:lnTo>
                <a:lnTo>
                  <a:pt x="547273" y="445855"/>
                </a:lnTo>
                <a:lnTo>
                  <a:pt x="523527" y="490296"/>
                </a:lnTo>
                <a:lnTo>
                  <a:pt x="498684" y="531161"/>
                </a:lnTo>
                <a:lnTo>
                  <a:pt x="476249" y="566165"/>
                </a:lnTo>
                <a:lnTo>
                  <a:pt x="450341" y="601217"/>
                </a:lnTo>
                <a:lnTo>
                  <a:pt x="423671" y="634745"/>
                </a:lnTo>
                <a:lnTo>
                  <a:pt x="397763" y="668273"/>
                </a:lnTo>
                <a:lnTo>
                  <a:pt x="398525" y="669035"/>
                </a:lnTo>
                <a:lnTo>
                  <a:pt x="400811" y="669035"/>
                </a:lnTo>
                <a:lnTo>
                  <a:pt x="404621" y="665225"/>
                </a:lnTo>
                <a:lnTo>
                  <a:pt x="405383" y="665225"/>
                </a:lnTo>
                <a:lnTo>
                  <a:pt x="426719" y="645413"/>
                </a:lnTo>
                <a:lnTo>
                  <a:pt x="447293" y="627125"/>
                </a:lnTo>
                <a:lnTo>
                  <a:pt x="467867" y="609599"/>
                </a:lnTo>
                <a:lnTo>
                  <a:pt x="525779" y="564641"/>
                </a:lnTo>
                <a:lnTo>
                  <a:pt x="577434" y="520770"/>
                </a:lnTo>
                <a:close/>
              </a:path>
              <a:path w="863600" h="669289">
                <a:moveTo>
                  <a:pt x="615348" y="322640"/>
                </a:moveTo>
                <a:lnTo>
                  <a:pt x="602690" y="277869"/>
                </a:lnTo>
                <a:lnTo>
                  <a:pt x="574547" y="245363"/>
                </a:lnTo>
                <a:lnTo>
                  <a:pt x="562355" y="240029"/>
                </a:lnTo>
                <a:lnTo>
                  <a:pt x="562355" y="288647"/>
                </a:lnTo>
                <a:lnTo>
                  <a:pt x="566927" y="291845"/>
                </a:lnTo>
                <a:lnTo>
                  <a:pt x="573023" y="302513"/>
                </a:lnTo>
                <a:lnTo>
                  <a:pt x="576833" y="313943"/>
                </a:lnTo>
                <a:lnTo>
                  <a:pt x="577434" y="355393"/>
                </a:lnTo>
                <a:lnTo>
                  <a:pt x="577434" y="520770"/>
                </a:lnTo>
                <a:lnTo>
                  <a:pt x="581405" y="517397"/>
                </a:lnTo>
                <a:lnTo>
                  <a:pt x="598931" y="501374"/>
                </a:lnTo>
                <a:lnTo>
                  <a:pt x="598931" y="426719"/>
                </a:lnTo>
                <a:lnTo>
                  <a:pt x="605027" y="413003"/>
                </a:lnTo>
                <a:lnTo>
                  <a:pt x="615226" y="370683"/>
                </a:lnTo>
                <a:lnTo>
                  <a:pt x="615348" y="322640"/>
                </a:lnTo>
                <a:close/>
              </a:path>
              <a:path w="863600" h="669289">
                <a:moveTo>
                  <a:pt x="790351" y="275229"/>
                </a:moveTo>
                <a:lnTo>
                  <a:pt x="790351" y="45430"/>
                </a:lnTo>
                <a:lnTo>
                  <a:pt x="783517" y="97204"/>
                </a:lnTo>
                <a:lnTo>
                  <a:pt x="770697" y="149941"/>
                </a:lnTo>
                <a:lnTo>
                  <a:pt x="752898" y="202068"/>
                </a:lnTo>
                <a:lnTo>
                  <a:pt x="731129" y="252016"/>
                </a:lnTo>
                <a:lnTo>
                  <a:pt x="706395" y="298213"/>
                </a:lnTo>
                <a:lnTo>
                  <a:pt x="679703" y="339089"/>
                </a:lnTo>
                <a:lnTo>
                  <a:pt x="655319" y="370331"/>
                </a:lnTo>
                <a:lnTo>
                  <a:pt x="628649" y="399287"/>
                </a:lnTo>
                <a:lnTo>
                  <a:pt x="598931" y="426719"/>
                </a:lnTo>
                <a:lnTo>
                  <a:pt x="598931" y="501374"/>
                </a:lnTo>
                <a:lnTo>
                  <a:pt x="634745" y="468629"/>
                </a:lnTo>
                <a:lnTo>
                  <a:pt x="686561" y="418337"/>
                </a:lnTo>
                <a:lnTo>
                  <a:pt x="713993" y="389381"/>
                </a:lnTo>
                <a:lnTo>
                  <a:pt x="763753" y="320067"/>
                </a:lnTo>
                <a:lnTo>
                  <a:pt x="788357" y="278985"/>
                </a:lnTo>
                <a:lnTo>
                  <a:pt x="790351" y="275229"/>
                </a:lnTo>
                <a:close/>
              </a:path>
              <a:path w="863600" h="669289">
                <a:moveTo>
                  <a:pt x="863345" y="51815"/>
                </a:moveTo>
                <a:lnTo>
                  <a:pt x="861452" y="5911"/>
                </a:lnTo>
                <a:lnTo>
                  <a:pt x="860421" y="0"/>
                </a:lnTo>
                <a:lnTo>
                  <a:pt x="790206" y="0"/>
                </a:lnTo>
                <a:lnTo>
                  <a:pt x="790351" y="275229"/>
                </a:lnTo>
                <a:lnTo>
                  <a:pt x="810866" y="236592"/>
                </a:lnTo>
                <a:lnTo>
                  <a:pt x="830716" y="193068"/>
                </a:lnTo>
                <a:lnTo>
                  <a:pt x="847343" y="148589"/>
                </a:lnTo>
                <a:lnTo>
                  <a:pt x="861059" y="85343"/>
                </a:lnTo>
                <a:lnTo>
                  <a:pt x="863345" y="518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8939787" y="1223010"/>
            <a:ext cx="174625" cy="168910"/>
          </a:xfrm>
          <a:custGeom>
            <a:avLst/>
            <a:gdLst/>
            <a:ahLst/>
            <a:cxnLst/>
            <a:rect l="l" t="t" r="r" b="b"/>
            <a:pathLst>
              <a:path w="174625" h="168909">
                <a:moveTo>
                  <a:pt x="129540" y="0"/>
                </a:moveTo>
                <a:lnTo>
                  <a:pt x="75438" y="13716"/>
                </a:lnTo>
                <a:lnTo>
                  <a:pt x="31442" y="47063"/>
                </a:lnTo>
                <a:lnTo>
                  <a:pt x="3048" y="94488"/>
                </a:lnTo>
                <a:lnTo>
                  <a:pt x="0" y="108966"/>
                </a:lnTo>
                <a:lnTo>
                  <a:pt x="0" y="123444"/>
                </a:lnTo>
                <a:lnTo>
                  <a:pt x="23367" y="162429"/>
                </a:lnTo>
                <a:lnTo>
                  <a:pt x="54102" y="168402"/>
                </a:lnTo>
                <a:lnTo>
                  <a:pt x="69342" y="166116"/>
                </a:lnTo>
                <a:lnTo>
                  <a:pt x="119366" y="142114"/>
                </a:lnTo>
                <a:lnTo>
                  <a:pt x="151199" y="108855"/>
                </a:lnTo>
                <a:lnTo>
                  <a:pt x="172345" y="69613"/>
                </a:lnTo>
                <a:lnTo>
                  <a:pt x="174307" y="32236"/>
                </a:lnTo>
                <a:lnTo>
                  <a:pt x="148590" y="4571"/>
                </a:lnTo>
                <a:lnTo>
                  <a:pt x="139446" y="1523"/>
                </a:lnTo>
                <a:lnTo>
                  <a:pt x="12954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8614991" y="1142999"/>
            <a:ext cx="717550" cy="482601"/>
          </a:xfrm>
          <a:custGeom>
            <a:avLst/>
            <a:gdLst/>
            <a:ahLst/>
            <a:cxnLst/>
            <a:rect l="l" t="t" r="r" b="b"/>
            <a:pathLst>
              <a:path w="717550" h="482600">
                <a:moveTo>
                  <a:pt x="2143" y="0"/>
                </a:moveTo>
                <a:lnTo>
                  <a:pt x="0" y="30983"/>
                </a:lnTo>
                <a:lnTo>
                  <a:pt x="179" y="73913"/>
                </a:lnTo>
                <a:lnTo>
                  <a:pt x="941" y="95249"/>
                </a:lnTo>
                <a:lnTo>
                  <a:pt x="9912" y="168693"/>
                </a:lnTo>
                <a:lnTo>
                  <a:pt x="19628" y="216335"/>
                </a:lnTo>
                <a:lnTo>
                  <a:pt x="32313" y="261145"/>
                </a:lnTo>
                <a:lnTo>
                  <a:pt x="47904" y="303994"/>
                </a:lnTo>
                <a:lnTo>
                  <a:pt x="66341" y="345753"/>
                </a:lnTo>
                <a:lnTo>
                  <a:pt x="87561" y="387294"/>
                </a:lnTo>
                <a:lnTo>
                  <a:pt x="111502" y="429486"/>
                </a:lnTo>
                <a:lnTo>
                  <a:pt x="138101" y="473201"/>
                </a:lnTo>
                <a:lnTo>
                  <a:pt x="148007" y="482345"/>
                </a:lnTo>
                <a:lnTo>
                  <a:pt x="144959" y="461771"/>
                </a:lnTo>
                <a:lnTo>
                  <a:pt x="141911" y="439673"/>
                </a:lnTo>
                <a:lnTo>
                  <a:pt x="138893" y="394927"/>
                </a:lnTo>
                <a:lnTo>
                  <a:pt x="139113" y="348611"/>
                </a:lnTo>
                <a:lnTo>
                  <a:pt x="143433" y="302188"/>
                </a:lnTo>
                <a:lnTo>
                  <a:pt x="152715" y="257124"/>
                </a:lnTo>
                <a:lnTo>
                  <a:pt x="167819" y="214883"/>
                </a:lnTo>
                <a:lnTo>
                  <a:pt x="187631" y="182117"/>
                </a:lnTo>
                <a:lnTo>
                  <a:pt x="248220" y="142817"/>
                </a:lnTo>
                <a:lnTo>
                  <a:pt x="282604" y="146395"/>
                </a:lnTo>
                <a:lnTo>
                  <a:pt x="309551" y="171449"/>
                </a:lnTo>
                <a:lnTo>
                  <a:pt x="312599" y="174497"/>
                </a:lnTo>
                <a:lnTo>
                  <a:pt x="315647" y="175259"/>
                </a:lnTo>
                <a:lnTo>
                  <a:pt x="327839" y="132587"/>
                </a:lnTo>
                <a:lnTo>
                  <a:pt x="348968" y="94471"/>
                </a:lnTo>
                <a:lnTo>
                  <a:pt x="382758" y="60759"/>
                </a:lnTo>
                <a:lnTo>
                  <a:pt x="424272" y="36961"/>
                </a:lnTo>
                <a:lnTo>
                  <a:pt x="468572" y="28587"/>
                </a:lnTo>
                <a:lnTo>
                  <a:pt x="510719" y="41147"/>
                </a:lnTo>
                <a:lnTo>
                  <a:pt x="520625" y="48767"/>
                </a:lnTo>
                <a:lnTo>
                  <a:pt x="529007" y="58673"/>
                </a:lnTo>
                <a:lnTo>
                  <a:pt x="544425" y="99428"/>
                </a:lnTo>
                <a:lnTo>
                  <a:pt x="544824" y="144951"/>
                </a:lnTo>
                <a:lnTo>
                  <a:pt x="532170" y="189054"/>
                </a:lnTo>
                <a:lnTo>
                  <a:pt x="508433" y="225551"/>
                </a:lnTo>
                <a:lnTo>
                  <a:pt x="499289" y="233171"/>
                </a:lnTo>
                <a:lnTo>
                  <a:pt x="489383" y="240029"/>
                </a:lnTo>
                <a:lnTo>
                  <a:pt x="501575" y="245363"/>
                </a:lnTo>
                <a:lnTo>
                  <a:pt x="529718" y="277869"/>
                </a:lnTo>
                <a:lnTo>
                  <a:pt x="542376" y="322640"/>
                </a:lnTo>
                <a:lnTo>
                  <a:pt x="542254" y="370683"/>
                </a:lnTo>
                <a:lnTo>
                  <a:pt x="532055" y="413003"/>
                </a:lnTo>
                <a:lnTo>
                  <a:pt x="525959" y="426719"/>
                </a:lnTo>
                <a:lnTo>
                  <a:pt x="555677" y="399287"/>
                </a:lnTo>
                <a:lnTo>
                  <a:pt x="582347" y="370331"/>
                </a:lnTo>
                <a:lnTo>
                  <a:pt x="606731" y="339089"/>
                </a:lnTo>
                <a:lnTo>
                  <a:pt x="633423" y="298213"/>
                </a:lnTo>
                <a:lnTo>
                  <a:pt x="658156" y="252016"/>
                </a:lnTo>
                <a:lnTo>
                  <a:pt x="679926" y="202068"/>
                </a:lnTo>
                <a:lnTo>
                  <a:pt x="697724" y="149941"/>
                </a:lnTo>
                <a:lnTo>
                  <a:pt x="710544" y="97204"/>
                </a:lnTo>
                <a:lnTo>
                  <a:pt x="717379" y="45430"/>
                </a:lnTo>
                <a:lnTo>
                  <a:pt x="717234" y="0"/>
                </a:lnTo>
                <a:lnTo>
                  <a:pt x="214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1015" y="0"/>
                </a:moveTo>
                <a:lnTo>
                  <a:pt x="860421" y="0"/>
                </a:lnTo>
                <a:lnTo>
                  <a:pt x="861452" y="5911"/>
                </a:lnTo>
                <a:lnTo>
                  <a:pt x="863345" y="51815"/>
                </a:lnTo>
                <a:lnTo>
                  <a:pt x="855725" y="117347"/>
                </a:lnTo>
                <a:lnTo>
                  <a:pt x="830716" y="193068"/>
                </a:lnTo>
                <a:lnTo>
                  <a:pt x="810866" y="236592"/>
                </a:lnTo>
                <a:lnTo>
                  <a:pt x="788357" y="278985"/>
                </a:lnTo>
                <a:lnTo>
                  <a:pt x="763753" y="320067"/>
                </a:lnTo>
                <a:lnTo>
                  <a:pt x="737615" y="359663"/>
                </a:lnTo>
                <a:lnTo>
                  <a:pt x="686561" y="418337"/>
                </a:lnTo>
                <a:lnTo>
                  <a:pt x="634745" y="468629"/>
                </a:lnTo>
                <a:lnTo>
                  <a:pt x="581405" y="517397"/>
                </a:lnTo>
                <a:lnTo>
                  <a:pt x="525779" y="564641"/>
                </a:lnTo>
                <a:lnTo>
                  <a:pt x="467867" y="609599"/>
                </a:lnTo>
                <a:lnTo>
                  <a:pt x="447293" y="627125"/>
                </a:lnTo>
                <a:lnTo>
                  <a:pt x="426719" y="645413"/>
                </a:lnTo>
                <a:lnTo>
                  <a:pt x="405383" y="665225"/>
                </a:lnTo>
                <a:lnTo>
                  <a:pt x="404621" y="665225"/>
                </a:lnTo>
                <a:lnTo>
                  <a:pt x="400811" y="669035"/>
                </a:lnTo>
                <a:lnTo>
                  <a:pt x="398525" y="669035"/>
                </a:lnTo>
                <a:lnTo>
                  <a:pt x="397763" y="668273"/>
                </a:lnTo>
                <a:lnTo>
                  <a:pt x="423671" y="634745"/>
                </a:lnTo>
                <a:lnTo>
                  <a:pt x="450341" y="601217"/>
                </a:lnTo>
                <a:lnTo>
                  <a:pt x="476249" y="566165"/>
                </a:lnTo>
                <a:lnTo>
                  <a:pt x="498684" y="531161"/>
                </a:lnTo>
                <a:lnTo>
                  <a:pt x="523527" y="490296"/>
                </a:lnTo>
                <a:lnTo>
                  <a:pt x="547273" y="445855"/>
                </a:lnTo>
                <a:lnTo>
                  <a:pt x="566411" y="400126"/>
                </a:lnTo>
                <a:lnTo>
                  <a:pt x="577434" y="355393"/>
                </a:lnTo>
                <a:lnTo>
                  <a:pt x="576833" y="313943"/>
                </a:lnTo>
                <a:lnTo>
                  <a:pt x="573023" y="302513"/>
                </a:lnTo>
                <a:lnTo>
                  <a:pt x="566927" y="291845"/>
                </a:lnTo>
                <a:lnTo>
                  <a:pt x="540508" y="273364"/>
                </a:lnTo>
                <a:lnTo>
                  <a:pt x="504367" y="269266"/>
                </a:lnTo>
                <a:lnTo>
                  <a:pt x="465408" y="270362"/>
                </a:lnTo>
                <a:lnTo>
                  <a:pt x="430529" y="267461"/>
                </a:lnTo>
                <a:lnTo>
                  <a:pt x="397001" y="249173"/>
                </a:lnTo>
                <a:lnTo>
                  <a:pt x="383075" y="228712"/>
                </a:lnTo>
                <a:lnTo>
                  <a:pt x="367698" y="212926"/>
                </a:lnTo>
                <a:lnTo>
                  <a:pt x="320801" y="217169"/>
                </a:lnTo>
                <a:lnTo>
                  <a:pt x="291933" y="272771"/>
                </a:lnTo>
                <a:lnTo>
                  <a:pt x="281084" y="318630"/>
                </a:lnTo>
                <a:lnTo>
                  <a:pt x="274008" y="368433"/>
                </a:lnTo>
                <a:lnTo>
                  <a:pt x="270174" y="419868"/>
                </a:lnTo>
                <a:lnTo>
                  <a:pt x="269048" y="470622"/>
                </a:lnTo>
                <a:lnTo>
                  <a:pt x="270099" y="518381"/>
                </a:lnTo>
                <a:lnTo>
                  <a:pt x="272795" y="560831"/>
                </a:lnTo>
                <a:lnTo>
                  <a:pt x="276605" y="594359"/>
                </a:lnTo>
                <a:lnTo>
                  <a:pt x="281177" y="625601"/>
                </a:lnTo>
                <a:lnTo>
                  <a:pt x="287273" y="653795"/>
                </a:lnTo>
                <a:lnTo>
                  <a:pt x="281177" y="648461"/>
                </a:lnTo>
                <a:lnTo>
                  <a:pt x="275843" y="640841"/>
                </a:lnTo>
                <a:lnTo>
                  <a:pt x="250252" y="595470"/>
                </a:lnTo>
                <a:lnTo>
                  <a:pt x="223473" y="551859"/>
                </a:lnTo>
                <a:lnTo>
                  <a:pt x="196026" y="509501"/>
                </a:lnTo>
                <a:lnTo>
                  <a:pt x="168430" y="467884"/>
                </a:lnTo>
                <a:lnTo>
                  <a:pt x="141204" y="426501"/>
                </a:lnTo>
                <a:lnTo>
                  <a:pt x="114866" y="384843"/>
                </a:lnTo>
                <a:lnTo>
                  <a:pt x="89937" y="342399"/>
                </a:lnTo>
                <a:lnTo>
                  <a:pt x="66934" y="298661"/>
                </a:lnTo>
                <a:lnTo>
                  <a:pt x="46377" y="253120"/>
                </a:lnTo>
                <a:lnTo>
                  <a:pt x="28785" y="205266"/>
                </a:lnTo>
                <a:lnTo>
                  <a:pt x="14677" y="154590"/>
                </a:lnTo>
                <a:lnTo>
                  <a:pt x="4571" y="100583"/>
                </a:lnTo>
                <a:lnTo>
                  <a:pt x="0" y="50291"/>
                </a:lnTo>
                <a:lnTo>
                  <a:pt x="101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228600" y="20566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1"/>
          <p:cNvSpPr/>
          <p:nvPr/>
        </p:nvSpPr>
        <p:spPr>
          <a:xfrm>
            <a:off x="228600" y="29710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"/>
          <p:cNvSpPr/>
          <p:nvPr/>
        </p:nvSpPr>
        <p:spPr>
          <a:xfrm>
            <a:off x="228600" y="38854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3"/>
          <p:cNvSpPr/>
          <p:nvPr/>
        </p:nvSpPr>
        <p:spPr>
          <a:xfrm>
            <a:off x="228600" y="47998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4"/>
          <p:cNvSpPr/>
          <p:nvPr/>
        </p:nvSpPr>
        <p:spPr>
          <a:xfrm>
            <a:off x="228600" y="57142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5"/>
          <p:cNvSpPr/>
          <p:nvPr/>
        </p:nvSpPr>
        <p:spPr>
          <a:xfrm>
            <a:off x="228600" y="66286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6"/>
          <p:cNvSpPr/>
          <p:nvPr/>
        </p:nvSpPr>
        <p:spPr>
          <a:xfrm>
            <a:off x="240029" y="6728459"/>
            <a:ext cx="9589770" cy="812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7"/>
          <p:cNvSpPr txBox="1"/>
          <p:nvPr/>
        </p:nvSpPr>
        <p:spPr>
          <a:xfrm>
            <a:off x="612140" y="1775714"/>
            <a:ext cx="9124315" cy="5826600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 marR="1480761" indent="-635">
              <a:spcBef>
                <a:spcPts val="100"/>
              </a:spcBef>
            </a:pPr>
            <a:r>
              <a:rPr sz="2800" dirty="0">
                <a:solidFill>
                  <a:srgbClr val="FFE831"/>
                </a:solidFill>
                <a:latin typeface="Arial"/>
                <a:cs typeface="Arial"/>
              </a:rPr>
              <a:t>When you understand what trauma is and how it  has affected your child, it becomes easier</a:t>
            </a:r>
            <a:r>
              <a:rPr sz="2800" spc="-110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E831"/>
                </a:solidFill>
                <a:latin typeface="Arial"/>
                <a:cs typeface="Arial"/>
              </a:rPr>
              <a:t>to: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09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Communicate with your</a:t>
            </a:r>
            <a:r>
              <a:rPr sz="28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child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Improve your child’s behavior and</a:t>
            </a:r>
            <a:r>
              <a:rPr sz="28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attitudes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Get your child the help he or she</a:t>
            </a:r>
            <a:r>
              <a:rPr sz="28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needs</a:t>
            </a:r>
            <a:endParaRPr sz="2800" dirty="0">
              <a:latin typeface="Arial"/>
              <a:cs typeface="Arial"/>
            </a:endParaRPr>
          </a:p>
          <a:p>
            <a:pPr marL="684209" marR="433502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Reduce the risk of your own compassion fatigue or  secondary</a:t>
            </a:r>
            <a:r>
              <a:rPr sz="28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traumatization</a:t>
            </a:r>
            <a:endParaRPr sz="2800" dirty="0">
              <a:latin typeface="Arial"/>
              <a:cs typeface="Arial"/>
            </a:endParaRPr>
          </a:p>
          <a:p>
            <a:pPr marL="684209" marR="910162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Become a more effective and satisfied</a:t>
            </a:r>
            <a:r>
              <a:rPr sz="28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resource  parent</a:t>
            </a:r>
            <a:endParaRPr sz="2800" dirty="0">
              <a:latin typeface="Arial"/>
              <a:cs typeface="Arial"/>
            </a:endParaRPr>
          </a:p>
          <a:p>
            <a:pPr>
              <a:spcBef>
                <a:spcPts val="1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marR="5080" algn="r"/>
            <a:r>
              <a:rPr sz="2000" spc="-80" dirty="0">
                <a:solidFill>
                  <a:srgbClr val="F8E82F"/>
                </a:solidFill>
                <a:latin typeface="Franklin Gothic Book"/>
                <a:cs typeface="Franklin Gothic Book"/>
              </a:rPr>
              <a:t>21</a:t>
            </a:r>
            <a:endParaRPr sz="2000" dirty="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994025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3"/>
          <p:cNvSpPr/>
          <p:nvPr/>
        </p:nvSpPr>
        <p:spPr>
          <a:xfrm>
            <a:off x="228600" y="20566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4"/>
          <p:cNvSpPr/>
          <p:nvPr/>
        </p:nvSpPr>
        <p:spPr>
          <a:xfrm>
            <a:off x="228600" y="29710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5"/>
          <p:cNvSpPr/>
          <p:nvPr/>
        </p:nvSpPr>
        <p:spPr>
          <a:xfrm>
            <a:off x="228600" y="38854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6"/>
          <p:cNvSpPr/>
          <p:nvPr/>
        </p:nvSpPr>
        <p:spPr>
          <a:xfrm>
            <a:off x="228600" y="47998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7"/>
          <p:cNvSpPr/>
          <p:nvPr/>
        </p:nvSpPr>
        <p:spPr>
          <a:xfrm>
            <a:off x="228600" y="57142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8"/>
          <p:cNvSpPr/>
          <p:nvPr/>
        </p:nvSpPr>
        <p:spPr>
          <a:xfrm>
            <a:off x="228600" y="66286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9"/>
          <p:cNvSpPr/>
          <p:nvPr/>
        </p:nvSpPr>
        <p:spPr>
          <a:xfrm>
            <a:off x="240029" y="6728459"/>
            <a:ext cx="9589770" cy="812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804931" y="1965452"/>
            <a:ext cx="8448547" cy="5581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" name="object 10"/>
          <p:cNvSpPr/>
          <p:nvPr/>
        </p:nvSpPr>
        <p:spPr>
          <a:xfrm>
            <a:off x="228600" y="20566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/>
          <p:nvPr/>
        </p:nvSpPr>
        <p:spPr>
          <a:xfrm>
            <a:off x="228600" y="29710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3"/>
          <p:cNvSpPr/>
          <p:nvPr/>
        </p:nvSpPr>
        <p:spPr>
          <a:xfrm>
            <a:off x="228600" y="38854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/>
          <p:nvPr/>
        </p:nvSpPr>
        <p:spPr>
          <a:xfrm>
            <a:off x="228600" y="47998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5"/>
          <p:cNvSpPr/>
          <p:nvPr/>
        </p:nvSpPr>
        <p:spPr>
          <a:xfrm>
            <a:off x="228600" y="571424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6"/>
          <p:cNvSpPr/>
          <p:nvPr/>
        </p:nvSpPr>
        <p:spPr>
          <a:xfrm>
            <a:off x="228600" y="662864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17"/>
          <p:cNvSpPr/>
          <p:nvPr/>
        </p:nvSpPr>
        <p:spPr>
          <a:xfrm>
            <a:off x="240029" y="6728459"/>
            <a:ext cx="9589770" cy="812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8"/>
          <p:cNvSpPr txBox="1"/>
          <p:nvPr/>
        </p:nvSpPr>
        <p:spPr>
          <a:xfrm>
            <a:off x="9571738" y="7137149"/>
            <a:ext cx="174625" cy="330200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 marL="12693">
              <a:spcBef>
                <a:spcPts val="95"/>
              </a:spcBef>
            </a:pPr>
            <a:r>
              <a:rPr sz="2000" spc="-4" dirty="0">
                <a:solidFill>
                  <a:srgbClr val="F8E82F"/>
                </a:solidFill>
                <a:latin typeface="Franklin Gothic Book"/>
                <a:cs typeface="Franklin Gothic Book"/>
              </a:rPr>
              <a:t>2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44" name="object 2"/>
          <p:cNvSpPr txBox="1">
            <a:spLocks/>
          </p:cNvSpPr>
          <p:nvPr/>
        </p:nvSpPr>
        <p:spPr>
          <a:xfrm>
            <a:off x="281939" y="315952"/>
            <a:ext cx="7109462" cy="1030415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>
            <a:lvl1pPr>
              <a:defRPr sz="3600" b="1" i="0">
                <a:solidFill>
                  <a:srgbClr val="FFE70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693">
              <a:lnSpc>
                <a:spcPts val="3874"/>
              </a:lnSpc>
              <a:spcBef>
                <a:spcPts val="100"/>
              </a:spcBef>
            </a:pPr>
            <a:r>
              <a:rPr lang="en-US" kern="0" spc="-4" dirty="0"/>
              <a:t>The Essential Elements</a:t>
            </a:r>
            <a:r>
              <a:rPr lang="en-US" kern="0" spc="-70" dirty="0"/>
              <a:t> </a:t>
            </a:r>
            <a:r>
              <a:rPr lang="en-US" kern="0" spc="-4" dirty="0"/>
              <a:t>of</a:t>
            </a:r>
          </a:p>
          <a:p>
            <a:pPr marL="12693">
              <a:lnSpc>
                <a:spcPts val="3874"/>
              </a:lnSpc>
            </a:pPr>
            <a:r>
              <a:rPr lang="en-US" kern="0" spc="-20" dirty="0"/>
              <a:t>Trauma-Informed </a:t>
            </a:r>
            <a:r>
              <a:rPr lang="en-US" kern="0" spc="-4" dirty="0"/>
              <a:t>Parenting</a:t>
            </a:r>
            <a:r>
              <a:rPr lang="en-US" kern="0" spc="-75" dirty="0"/>
              <a:t> </a:t>
            </a:r>
            <a:endParaRPr lang="en-US" sz="2500" kern="0" dirty="0"/>
          </a:p>
        </p:txBody>
      </p:sp>
      <p:sp>
        <p:nvSpPr>
          <p:cNvPr id="45" name="object 3"/>
          <p:cNvSpPr/>
          <p:nvPr/>
        </p:nvSpPr>
        <p:spPr>
          <a:xfrm>
            <a:off x="270509" y="207193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"/>
          <p:cNvSpPr/>
          <p:nvPr/>
        </p:nvSpPr>
        <p:spPr>
          <a:xfrm>
            <a:off x="270509" y="298633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5"/>
          <p:cNvSpPr/>
          <p:nvPr/>
        </p:nvSpPr>
        <p:spPr>
          <a:xfrm>
            <a:off x="270509" y="390073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6"/>
          <p:cNvSpPr/>
          <p:nvPr/>
        </p:nvSpPr>
        <p:spPr>
          <a:xfrm>
            <a:off x="270509" y="481513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7"/>
          <p:cNvSpPr/>
          <p:nvPr/>
        </p:nvSpPr>
        <p:spPr>
          <a:xfrm>
            <a:off x="270509" y="5729532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8"/>
          <p:cNvSpPr/>
          <p:nvPr/>
        </p:nvSpPr>
        <p:spPr>
          <a:xfrm>
            <a:off x="270509" y="6643933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9"/>
          <p:cNvSpPr/>
          <p:nvPr/>
        </p:nvSpPr>
        <p:spPr>
          <a:xfrm>
            <a:off x="281938" y="6743749"/>
            <a:ext cx="9589770" cy="812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10"/>
          <p:cNvSpPr txBox="1"/>
          <p:nvPr/>
        </p:nvSpPr>
        <p:spPr>
          <a:xfrm>
            <a:off x="659372" y="1695296"/>
            <a:ext cx="9116060" cy="5915422"/>
          </a:xfrm>
          <a:prstGeom prst="rect">
            <a:avLst/>
          </a:prstGeom>
        </p:spPr>
        <p:txBody>
          <a:bodyPr vert="horz" wrap="square" lIns="0" tIns="79339" rIns="0" bIns="0" rtlCol="0">
            <a:spAutoFit/>
          </a:bodyPr>
          <a:lstStyle/>
          <a:p>
            <a:pPr marL="494433" indent="-481739">
              <a:spcBef>
                <a:spcPts val="625"/>
              </a:spcBef>
              <a:buAutoNum type="arabicPeriod"/>
              <a:tabLst>
                <a:tab pos="478566" algn="l"/>
                <a:tab pos="479834" algn="l"/>
              </a:tabLst>
            </a:pPr>
            <a:r>
              <a:rPr sz="2200" spc="-4" dirty="0">
                <a:solidFill>
                  <a:srgbClr val="FFFFFF"/>
                </a:solidFill>
                <a:latin typeface="Arial"/>
                <a:cs typeface="Arial"/>
              </a:rPr>
              <a:t>Recognize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200" spc="-4" dirty="0">
                <a:solidFill>
                  <a:srgbClr val="FFFFFF"/>
                </a:solidFill>
                <a:latin typeface="Arial"/>
                <a:cs typeface="Arial"/>
              </a:rPr>
              <a:t>impact trauma has had on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2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sz="2200" dirty="0">
              <a:latin typeface="Arial"/>
              <a:cs typeface="Arial"/>
            </a:endParaRPr>
          </a:p>
          <a:p>
            <a:pPr marL="477932" indent="-465238">
              <a:spcBef>
                <a:spcPts val="525"/>
              </a:spcBef>
              <a:buAutoNum type="arabicPeriod"/>
              <a:tabLst>
                <a:tab pos="477932" algn="l"/>
                <a:tab pos="478566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Help your child to feel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safe.</a:t>
            </a:r>
            <a:endParaRPr sz="2200" dirty="0">
              <a:latin typeface="Arial"/>
              <a:cs typeface="Arial"/>
            </a:endParaRPr>
          </a:p>
          <a:p>
            <a:pPr marL="494433" marR="1555022" indent="-481739">
              <a:lnSpc>
                <a:spcPts val="2380"/>
              </a:lnSpc>
              <a:spcBef>
                <a:spcPts val="819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Help your child to understand and manage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overwhelming  emotions.</a:t>
            </a:r>
            <a:endParaRPr sz="2200" dirty="0">
              <a:latin typeface="Arial"/>
              <a:cs typeface="Arial"/>
            </a:endParaRPr>
          </a:p>
          <a:p>
            <a:pPr marL="478566" indent="-465872">
              <a:spcBef>
                <a:spcPts val="484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Help your child to understand and modify problem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behaviors.</a:t>
            </a:r>
            <a:endParaRPr sz="2200" dirty="0">
              <a:latin typeface="Arial"/>
              <a:cs typeface="Arial"/>
            </a:endParaRPr>
          </a:p>
          <a:p>
            <a:pPr marL="494433" marR="684209" indent="-481739">
              <a:lnSpc>
                <a:spcPts val="2380"/>
              </a:lnSpc>
              <a:spcBef>
                <a:spcPts val="819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Respect and support positive, stable, and enduring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relationships  in the life of your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sz="2200" dirty="0">
              <a:latin typeface="Arial"/>
              <a:cs typeface="Arial"/>
            </a:endParaRPr>
          </a:p>
          <a:p>
            <a:pPr marL="494433" marR="637241" indent="-481739">
              <a:lnSpc>
                <a:spcPts val="2380"/>
              </a:lnSpc>
              <a:spcBef>
                <a:spcPts val="784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Help your child to develop a strength-based understanding of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his  </a:t>
            </a:r>
            <a:r>
              <a:rPr sz="2200" spc="-4" dirty="0">
                <a:solidFill>
                  <a:srgbClr val="FFFFFF"/>
                </a:solidFill>
                <a:latin typeface="Arial"/>
                <a:cs typeface="Arial"/>
              </a:rPr>
              <a:t>or her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life</a:t>
            </a: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story.</a:t>
            </a:r>
            <a:endParaRPr sz="2200" dirty="0">
              <a:latin typeface="Arial"/>
              <a:cs typeface="Arial"/>
            </a:endParaRPr>
          </a:p>
          <a:p>
            <a:pPr marL="479200" indent="-466507">
              <a:spcBef>
                <a:spcPts val="489"/>
              </a:spcBef>
              <a:buAutoNum type="arabicPeriod"/>
              <a:tabLst>
                <a:tab pos="479200" algn="l"/>
                <a:tab pos="479834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Be an advocate for your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sz="2200" dirty="0">
              <a:latin typeface="Arial"/>
              <a:cs typeface="Arial"/>
            </a:endParaRPr>
          </a:p>
          <a:p>
            <a:pPr marL="494433" marR="620740" indent="-481739">
              <a:lnSpc>
                <a:spcPts val="2380"/>
              </a:lnSpc>
              <a:spcBef>
                <a:spcPts val="825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sz="2200" spc="-4" dirty="0">
                <a:solidFill>
                  <a:srgbClr val="FFFFFF"/>
                </a:solidFill>
                <a:latin typeface="Arial"/>
                <a:cs typeface="Arial"/>
              </a:rPr>
              <a:t>Promote and support trauma-focused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assessment and treatment  for your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sz="2200" dirty="0">
              <a:latin typeface="Arial"/>
              <a:cs typeface="Arial"/>
            </a:endParaRPr>
          </a:p>
          <a:p>
            <a:pPr marL="479200" indent="-466507">
              <a:spcBef>
                <a:spcPts val="490"/>
              </a:spcBef>
              <a:buAutoNum type="arabicPeriod"/>
              <a:tabLst>
                <a:tab pos="479200" algn="l"/>
                <a:tab pos="479834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Take care of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yourself.</a:t>
            </a:r>
            <a:endParaRPr sz="2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 dirty="0">
              <a:latin typeface="Times New Roman"/>
              <a:cs typeface="Times New Roman"/>
            </a:endParaRPr>
          </a:p>
          <a:p>
            <a:pPr marR="5080" algn="r">
              <a:spcBef>
                <a:spcPts val="4"/>
              </a:spcBef>
            </a:pPr>
            <a:r>
              <a:rPr sz="2000" spc="-105" dirty="0">
                <a:solidFill>
                  <a:srgbClr val="F8E82F"/>
                </a:solidFill>
                <a:latin typeface="Franklin Gothic Book"/>
                <a:cs typeface="Franklin Gothic Book"/>
              </a:rPr>
              <a:t>31</a:t>
            </a:r>
            <a:endParaRPr sz="2000" dirty="0">
              <a:latin typeface="Franklin Gothic Book"/>
              <a:cs typeface="Franklin Gothic Book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391402" y="524856"/>
            <a:ext cx="1714615" cy="592427"/>
          </a:xfrm>
          <a:prstGeom prst="rect">
            <a:avLst/>
          </a:prstGeom>
        </p:spPr>
        <p:txBody>
          <a:bodyPr wrap="none" lIns="91398" tIns="45699" rIns="91398" bIns="45699">
            <a:spAutoFit/>
          </a:bodyPr>
          <a:lstStyle/>
          <a:p>
            <a:pPr marL="12693">
              <a:lnSpc>
                <a:spcPts val="3874"/>
              </a:lnSpc>
            </a:pPr>
            <a:r>
              <a:rPr lang="en-US" sz="2500" i="1" kern="0" spc="-4" dirty="0">
                <a:solidFill>
                  <a:prstClr val="black"/>
                </a:solidFill>
              </a:rPr>
              <a:t>(Continued)</a:t>
            </a:r>
            <a:endParaRPr lang="en-US" sz="250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523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754633" y="663578"/>
            <a:ext cx="3122295" cy="1129245"/>
          </a:xfrm>
          <a:prstGeom prst="rect">
            <a:avLst/>
          </a:prstGeom>
        </p:spPr>
        <p:txBody>
          <a:bodyPr vert="horz" wrap="square" lIns="0" tIns="12697" rIns="0" bIns="0" rtlCol="0">
            <a:spAutoFit/>
          </a:bodyPr>
          <a:lstStyle/>
          <a:p>
            <a:pPr marL="12697">
              <a:spcBef>
                <a:spcPts val="100"/>
              </a:spcBef>
            </a:pPr>
            <a:r>
              <a:rPr spc="-4" dirty="0"/>
              <a:t>Myths to</a:t>
            </a:r>
            <a:r>
              <a:rPr spc="-70" dirty="0"/>
              <a:t> </a:t>
            </a:r>
            <a:r>
              <a:rPr spc="-4" dirty="0"/>
              <a:t>Avoid</a:t>
            </a:r>
          </a:p>
        </p:txBody>
      </p:sp>
      <p:sp>
        <p:nvSpPr>
          <p:cNvPr id="5" name="object 3"/>
          <p:cNvSpPr/>
          <p:nvPr/>
        </p:nvSpPr>
        <p:spPr>
          <a:xfrm>
            <a:off x="228600" y="1142999"/>
            <a:ext cx="9601200" cy="914401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0" y="0"/>
                </a:moveTo>
                <a:lnTo>
                  <a:pt x="0" y="914400"/>
                </a:lnTo>
                <a:lnTo>
                  <a:pt x="9601200" y="914399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521208" y="1462277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8542021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75115" y="0"/>
                </a:moveTo>
                <a:lnTo>
                  <a:pt x="1015" y="0"/>
                </a:lnTo>
                <a:lnTo>
                  <a:pt x="0" y="50291"/>
                </a:lnTo>
                <a:lnTo>
                  <a:pt x="1523" y="76199"/>
                </a:lnTo>
                <a:lnTo>
                  <a:pt x="14677" y="154590"/>
                </a:lnTo>
                <a:lnTo>
                  <a:pt x="28785" y="205266"/>
                </a:lnTo>
                <a:lnTo>
                  <a:pt x="46377" y="253120"/>
                </a:lnTo>
                <a:lnTo>
                  <a:pt x="66934" y="298661"/>
                </a:lnTo>
                <a:lnTo>
                  <a:pt x="72972" y="310141"/>
                </a:lnTo>
                <a:lnTo>
                  <a:pt x="72972" y="30983"/>
                </a:lnTo>
                <a:lnTo>
                  <a:pt x="75115" y="0"/>
                </a:lnTo>
                <a:close/>
              </a:path>
              <a:path w="863600" h="669289">
                <a:moveTo>
                  <a:pt x="220979" y="548011"/>
                </a:moveTo>
                <a:lnTo>
                  <a:pt x="220979" y="482345"/>
                </a:lnTo>
                <a:lnTo>
                  <a:pt x="214883" y="478535"/>
                </a:lnTo>
                <a:lnTo>
                  <a:pt x="211073" y="473201"/>
                </a:lnTo>
                <a:lnTo>
                  <a:pt x="184474" y="429486"/>
                </a:lnTo>
                <a:lnTo>
                  <a:pt x="160533" y="387294"/>
                </a:lnTo>
                <a:lnTo>
                  <a:pt x="139313" y="345753"/>
                </a:lnTo>
                <a:lnTo>
                  <a:pt x="120877" y="303994"/>
                </a:lnTo>
                <a:lnTo>
                  <a:pt x="105285" y="261145"/>
                </a:lnTo>
                <a:lnTo>
                  <a:pt x="92600" y="216335"/>
                </a:lnTo>
                <a:lnTo>
                  <a:pt x="82884" y="168693"/>
                </a:lnTo>
                <a:lnTo>
                  <a:pt x="76199" y="117347"/>
                </a:lnTo>
                <a:lnTo>
                  <a:pt x="73151" y="73913"/>
                </a:lnTo>
                <a:lnTo>
                  <a:pt x="72972" y="30983"/>
                </a:lnTo>
                <a:lnTo>
                  <a:pt x="72972" y="310141"/>
                </a:lnTo>
                <a:lnTo>
                  <a:pt x="89937" y="342399"/>
                </a:lnTo>
                <a:lnTo>
                  <a:pt x="114866" y="384843"/>
                </a:lnTo>
                <a:lnTo>
                  <a:pt x="141204" y="426501"/>
                </a:lnTo>
                <a:lnTo>
                  <a:pt x="196026" y="509501"/>
                </a:lnTo>
                <a:lnTo>
                  <a:pt x="220979" y="548011"/>
                </a:lnTo>
                <a:close/>
              </a:path>
              <a:path w="863600" h="669289">
                <a:moveTo>
                  <a:pt x="617796" y="144951"/>
                </a:moveTo>
                <a:lnTo>
                  <a:pt x="617397" y="99428"/>
                </a:lnTo>
                <a:lnTo>
                  <a:pt x="601979" y="58673"/>
                </a:lnTo>
                <a:lnTo>
                  <a:pt x="541544" y="28587"/>
                </a:lnTo>
                <a:lnTo>
                  <a:pt x="497244" y="36961"/>
                </a:lnTo>
                <a:lnTo>
                  <a:pt x="455730" y="60759"/>
                </a:lnTo>
                <a:lnTo>
                  <a:pt x="421940" y="94471"/>
                </a:lnTo>
                <a:lnTo>
                  <a:pt x="400811" y="132587"/>
                </a:lnTo>
                <a:lnTo>
                  <a:pt x="388619" y="175259"/>
                </a:lnTo>
                <a:lnTo>
                  <a:pt x="385571" y="174497"/>
                </a:lnTo>
                <a:lnTo>
                  <a:pt x="382523" y="171449"/>
                </a:lnTo>
                <a:lnTo>
                  <a:pt x="355576" y="146395"/>
                </a:lnTo>
                <a:lnTo>
                  <a:pt x="321192" y="142817"/>
                </a:lnTo>
                <a:lnTo>
                  <a:pt x="286994" y="156222"/>
                </a:lnTo>
                <a:lnTo>
                  <a:pt x="249935" y="197357"/>
                </a:lnTo>
                <a:lnTo>
                  <a:pt x="225687" y="257124"/>
                </a:lnTo>
                <a:lnTo>
                  <a:pt x="216405" y="302188"/>
                </a:lnTo>
                <a:lnTo>
                  <a:pt x="212085" y="348611"/>
                </a:lnTo>
                <a:lnTo>
                  <a:pt x="211865" y="394927"/>
                </a:lnTo>
                <a:lnTo>
                  <a:pt x="214883" y="439673"/>
                </a:lnTo>
                <a:lnTo>
                  <a:pt x="217931" y="461771"/>
                </a:lnTo>
                <a:lnTo>
                  <a:pt x="220979" y="482345"/>
                </a:lnTo>
                <a:lnTo>
                  <a:pt x="220979" y="548011"/>
                </a:lnTo>
                <a:lnTo>
                  <a:pt x="223473" y="551859"/>
                </a:lnTo>
                <a:lnTo>
                  <a:pt x="250252" y="595470"/>
                </a:lnTo>
                <a:lnTo>
                  <a:pt x="269048" y="628793"/>
                </a:lnTo>
                <a:lnTo>
                  <a:pt x="269048" y="470622"/>
                </a:lnTo>
                <a:lnTo>
                  <a:pt x="270174" y="419868"/>
                </a:lnTo>
                <a:lnTo>
                  <a:pt x="274008" y="368433"/>
                </a:lnTo>
                <a:lnTo>
                  <a:pt x="281084" y="318630"/>
                </a:lnTo>
                <a:lnTo>
                  <a:pt x="291933" y="272771"/>
                </a:lnTo>
                <a:lnTo>
                  <a:pt x="307085" y="233171"/>
                </a:lnTo>
                <a:lnTo>
                  <a:pt x="347922" y="207263"/>
                </a:lnTo>
                <a:lnTo>
                  <a:pt x="367698" y="212926"/>
                </a:lnTo>
                <a:lnTo>
                  <a:pt x="383075" y="228712"/>
                </a:lnTo>
                <a:lnTo>
                  <a:pt x="397001" y="249173"/>
                </a:lnTo>
                <a:lnTo>
                  <a:pt x="397763" y="249935"/>
                </a:lnTo>
                <a:lnTo>
                  <a:pt x="397763" y="188975"/>
                </a:lnTo>
                <a:lnTo>
                  <a:pt x="400811" y="174497"/>
                </a:lnTo>
                <a:lnTo>
                  <a:pt x="429206" y="127072"/>
                </a:lnTo>
                <a:lnTo>
                  <a:pt x="473201" y="93725"/>
                </a:lnTo>
                <a:lnTo>
                  <a:pt x="515873" y="80771"/>
                </a:lnTo>
                <a:lnTo>
                  <a:pt x="527303" y="80009"/>
                </a:lnTo>
                <a:lnTo>
                  <a:pt x="537209" y="81533"/>
                </a:lnTo>
                <a:lnTo>
                  <a:pt x="546353" y="84581"/>
                </a:lnTo>
                <a:lnTo>
                  <a:pt x="572071" y="112246"/>
                </a:lnTo>
                <a:lnTo>
                  <a:pt x="572071" y="233303"/>
                </a:lnTo>
                <a:lnTo>
                  <a:pt x="572261" y="233171"/>
                </a:lnTo>
                <a:lnTo>
                  <a:pt x="581405" y="225551"/>
                </a:lnTo>
                <a:lnTo>
                  <a:pt x="605142" y="189054"/>
                </a:lnTo>
                <a:lnTo>
                  <a:pt x="617796" y="144951"/>
                </a:lnTo>
                <a:close/>
              </a:path>
              <a:path w="863600" h="669289">
                <a:moveTo>
                  <a:pt x="287273" y="653795"/>
                </a:moveTo>
                <a:lnTo>
                  <a:pt x="276605" y="594359"/>
                </a:lnTo>
                <a:lnTo>
                  <a:pt x="270099" y="518381"/>
                </a:lnTo>
                <a:lnTo>
                  <a:pt x="269048" y="470622"/>
                </a:lnTo>
                <a:lnTo>
                  <a:pt x="269048" y="628793"/>
                </a:lnTo>
                <a:lnTo>
                  <a:pt x="275843" y="640841"/>
                </a:lnTo>
                <a:lnTo>
                  <a:pt x="281177" y="648461"/>
                </a:lnTo>
                <a:lnTo>
                  <a:pt x="287273" y="653795"/>
                </a:lnTo>
                <a:close/>
              </a:path>
              <a:path w="863600" h="669289">
                <a:moveTo>
                  <a:pt x="572071" y="233303"/>
                </a:moveTo>
                <a:lnTo>
                  <a:pt x="572071" y="112246"/>
                </a:lnTo>
                <a:lnTo>
                  <a:pt x="570109" y="149623"/>
                </a:lnTo>
                <a:lnTo>
                  <a:pt x="548963" y="188865"/>
                </a:lnTo>
                <a:lnTo>
                  <a:pt x="517130" y="222124"/>
                </a:lnTo>
                <a:lnTo>
                  <a:pt x="483107" y="241553"/>
                </a:lnTo>
                <a:lnTo>
                  <a:pt x="467105" y="246125"/>
                </a:lnTo>
                <a:lnTo>
                  <a:pt x="451865" y="248411"/>
                </a:lnTo>
                <a:lnTo>
                  <a:pt x="436625" y="247649"/>
                </a:lnTo>
                <a:lnTo>
                  <a:pt x="421131" y="242439"/>
                </a:lnTo>
                <a:lnTo>
                  <a:pt x="409374" y="232671"/>
                </a:lnTo>
                <a:lnTo>
                  <a:pt x="401528" y="219344"/>
                </a:lnTo>
                <a:lnTo>
                  <a:pt x="397763" y="203453"/>
                </a:lnTo>
                <a:lnTo>
                  <a:pt x="397763" y="249935"/>
                </a:lnTo>
                <a:lnTo>
                  <a:pt x="465408" y="270362"/>
                </a:lnTo>
                <a:lnTo>
                  <a:pt x="504367" y="269266"/>
                </a:lnTo>
                <a:lnTo>
                  <a:pt x="540508" y="273364"/>
                </a:lnTo>
                <a:lnTo>
                  <a:pt x="562355" y="288647"/>
                </a:lnTo>
                <a:lnTo>
                  <a:pt x="562355" y="240029"/>
                </a:lnTo>
                <a:lnTo>
                  <a:pt x="572071" y="233303"/>
                </a:lnTo>
                <a:close/>
              </a:path>
              <a:path w="863600" h="669289">
                <a:moveTo>
                  <a:pt x="577434" y="520770"/>
                </a:moveTo>
                <a:lnTo>
                  <a:pt x="577434" y="355393"/>
                </a:lnTo>
                <a:lnTo>
                  <a:pt x="566411" y="400126"/>
                </a:lnTo>
                <a:lnTo>
                  <a:pt x="547273" y="445855"/>
                </a:lnTo>
                <a:lnTo>
                  <a:pt x="523527" y="490296"/>
                </a:lnTo>
                <a:lnTo>
                  <a:pt x="498684" y="531161"/>
                </a:lnTo>
                <a:lnTo>
                  <a:pt x="476249" y="566165"/>
                </a:lnTo>
                <a:lnTo>
                  <a:pt x="450341" y="601217"/>
                </a:lnTo>
                <a:lnTo>
                  <a:pt x="423671" y="634745"/>
                </a:lnTo>
                <a:lnTo>
                  <a:pt x="397763" y="668273"/>
                </a:lnTo>
                <a:lnTo>
                  <a:pt x="398525" y="669035"/>
                </a:lnTo>
                <a:lnTo>
                  <a:pt x="400811" y="669035"/>
                </a:lnTo>
                <a:lnTo>
                  <a:pt x="404621" y="665225"/>
                </a:lnTo>
                <a:lnTo>
                  <a:pt x="405383" y="665225"/>
                </a:lnTo>
                <a:lnTo>
                  <a:pt x="426719" y="645413"/>
                </a:lnTo>
                <a:lnTo>
                  <a:pt x="447293" y="627125"/>
                </a:lnTo>
                <a:lnTo>
                  <a:pt x="467867" y="609599"/>
                </a:lnTo>
                <a:lnTo>
                  <a:pt x="525779" y="564641"/>
                </a:lnTo>
                <a:lnTo>
                  <a:pt x="577434" y="520770"/>
                </a:lnTo>
                <a:close/>
              </a:path>
              <a:path w="863600" h="669289">
                <a:moveTo>
                  <a:pt x="615348" y="322640"/>
                </a:moveTo>
                <a:lnTo>
                  <a:pt x="602690" y="277869"/>
                </a:lnTo>
                <a:lnTo>
                  <a:pt x="574547" y="245363"/>
                </a:lnTo>
                <a:lnTo>
                  <a:pt x="562355" y="240029"/>
                </a:lnTo>
                <a:lnTo>
                  <a:pt x="562355" y="288647"/>
                </a:lnTo>
                <a:lnTo>
                  <a:pt x="566927" y="291845"/>
                </a:lnTo>
                <a:lnTo>
                  <a:pt x="573023" y="302513"/>
                </a:lnTo>
                <a:lnTo>
                  <a:pt x="576833" y="313943"/>
                </a:lnTo>
                <a:lnTo>
                  <a:pt x="577434" y="355393"/>
                </a:lnTo>
                <a:lnTo>
                  <a:pt x="577434" y="520770"/>
                </a:lnTo>
                <a:lnTo>
                  <a:pt x="581405" y="517397"/>
                </a:lnTo>
                <a:lnTo>
                  <a:pt x="598931" y="501374"/>
                </a:lnTo>
                <a:lnTo>
                  <a:pt x="598931" y="426719"/>
                </a:lnTo>
                <a:lnTo>
                  <a:pt x="605027" y="413003"/>
                </a:lnTo>
                <a:lnTo>
                  <a:pt x="615226" y="370683"/>
                </a:lnTo>
                <a:lnTo>
                  <a:pt x="615348" y="322640"/>
                </a:lnTo>
                <a:close/>
              </a:path>
              <a:path w="863600" h="669289">
                <a:moveTo>
                  <a:pt x="790351" y="275229"/>
                </a:moveTo>
                <a:lnTo>
                  <a:pt x="790351" y="45430"/>
                </a:lnTo>
                <a:lnTo>
                  <a:pt x="783517" y="97204"/>
                </a:lnTo>
                <a:lnTo>
                  <a:pt x="770697" y="149941"/>
                </a:lnTo>
                <a:lnTo>
                  <a:pt x="752898" y="202068"/>
                </a:lnTo>
                <a:lnTo>
                  <a:pt x="731129" y="252016"/>
                </a:lnTo>
                <a:lnTo>
                  <a:pt x="706395" y="298213"/>
                </a:lnTo>
                <a:lnTo>
                  <a:pt x="679703" y="339089"/>
                </a:lnTo>
                <a:lnTo>
                  <a:pt x="655319" y="370331"/>
                </a:lnTo>
                <a:lnTo>
                  <a:pt x="628649" y="399287"/>
                </a:lnTo>
                <a:lnTo>
                  <a:pt x="598931" y="426719"/>
                </a:lnTo>
                <a:lnTo>
                  <a:pt x="598931" y="501374"/>
                </a:lnTo>
                <a:lnTo>
                  <a:pt x="634745" y="468629"/>
                </a:lnTo>
                <a:lnTo>
                  <a:pt x="686561" y="418337"/>
                </a:lnTo>
                <a:lnTo>
                  <a:pt x="713993" y="389381"/>
                </a:lnTo>
                <a:lnTo>
                  <a:pt x="763753" y="320067"/>
                </a:lnTo>
                <a:lnTo>
                  <a:pt x="788357" y="278985"/>
                </a:lnTo>
                <a:lnTo>
                  <a:pt x="790351" y="275229"/>
                </a:lnTo>
                <a:close/>
              </a:path>
              <a:path w="863600" h="669289">
                <a:moveTo>
                  <a:pt x="863345" y="51815"/>
                </a:moveTo>
                <a:lnTo>
                  <a:pt x="861452" y="5911"/>
                </a:lnTo>
                <a:lnTo>
                  <a:pt x="860421" y="0"/>
                </a:lnTo>
                <a:lnTo>
                  <a:pt x="790206" y="0"/>
                </a:lnTo>
                <a:lnTo>
                  <a:pt x="790351" y="275229"/>
                </a:lnTo>
                <a:lnTo>
                  <a:pt x="810866" y="236592"/>
                </a:lnTo>
                <a:lnTo>
                  <a:pt x="830716" y="193068"/>
                </a:lnTo>
                <a:lnTo>
                  <a:pt x="847343" y="148589"/>
                </a:lnTo>
                <a:lnTo>
                  <a:pt x="861059" y="85343"/>
                </a:lnTo>
                <a:lnTo>
                  <a:pt x="863345" y="518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8939785" y="1223010"/>
            <a:ext cx="174625" cy="168910"/>
          </a:xfrm>
          <a:custGeom>
            <a:avLst/>
            <a:gdLst/>
            <a:ahLst/>
            <a:cxnLst/>
            <a:rect l="l" t="t" r="r" b="b"/>
            <a:pathLst>
              <a:path w="174625" h="168909">
                <a:moveTo>
                  <a:pt x="129540" y="0"/>
                </a:moveTo>
                <a:lnTo>
                  <a:pt x="75438" y="13716"/>
                </a:lnTo>
                <a:lnTo>
                  <a:pt x="31442" y="47063"/>
                </a:lnTo>
                <a:lnTo>
                  <a:pt x="3048" y="94488"/>
                </a:lnTo>
                <a:lnTo>
                  <a:pt x="0" y="108966"/>
                </a:lnTo>
                <a:lnTo>
                  <a:pt x="0" y="123444"/>
                </a:lnTo>
                <a:lnTo>
                  <a:pt x="23367" y="162429"/>
                </a:lnTo>
                <a:lnTo>
                  <a:pt x="54102" y="168402"/>
                </a:lnTo>
                <a:lnTo>
                  <a:pt x="69342" y="166116"/>
                </a:lnTo>
                <a:lnTo>
                  <a:pt x="119366" y="142114"/>
                </a:lnTo>
                <a:lnTo>
                  <a:pt x="151199" y="108855"/>
                </a:lnTo>
                <a:lnTo>
                  <a:pt x="172345" y="69613"/>
                </a:lnTo>
                <a:lnTo>
                  <a:pt x="174307" y="32236"/>
                </a:lnTo>
                <a:lnTo>
                  <a:pt x="148590" y="4571"/>
                </a:lnTo>
                <a:lnTo>
                  <a:pt x="139446" y="1523"/>
                </a:lnTo>
                <a:lnTo>
                  <a:pt x="12954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8614991" y="1142999"/>
            <a:ext cx="717550" cy="482601"/>
          </a:xfrm>
          <a:custGeom>
            <a:avLst/>
            <a:gdLst/>
            <a:ahLst/>
            <a:cxnLst/>
            <a:rect l="l" t="t" r="r" b="b"/>
            <a:pathLst>
              <a:path w="717550" h="482600">
                <a:moveTo>
                  <a:pt x="2143" y="0"/>
                </a:moveTo>
                <a:lnTo>
                  <a:pt x="0" y="30983"/>
                </a:lnTo>
                <a:lnTo>
                  <a:pt x="179" y="73913"/>
                </a:lnTo>
                <a:lnTo>
                  <a:pt x="941" y="95249"/>
                </a:lnTo>
                <a:lnTo>
                  <a:pt x="9912" y="168693"/>
                </a:lnTo>
                <a:lnTo>
                  <a:pt x="19628" y="216335"/>
                </a:lnTo>
                <a:lnTo>
                  <a:pt x="32313" y="261145"/>
                </a:lnTo>
                <a:lnTo>
                  <a:pt x="47904" y="303994"/>
                </a:lnTo>
                <a:lnTo>
                  <a:pt x="66341" y="345753"/>
                </a:lnTo>
                <a:lnTo>
                  <a:pt x="87561" y="387294"/>
                </a:lnTo>
                <a:lnTo>
                  <a:pt x="111502" y="429486"/>
                </a:lnTo>
                <a:lnTo>
                  <a:pt x="138101" y="473201"/>
                </a:lnTo>
                <a:lnTo>
                  <a:pt x="148007" y="482345"/>
                </a:lnTo>
                <a:lnTo>
                  <a:pt x="144959" y="461771"/>
                </a:lnTo>
                <a:lnTo>
                  <a:pt x="141911" y="439673"/>
                </a:lnTo>
                <a:lnTo>
                  <a:pt x="138893" y="394927"/>
                </a:lnTo>
                <a:lnTo>
                  <a:pt x="139113" y="348611"/>
                </a:lnTo>
                <a:lnTo>
                  <a:pt x="143433" y="302188"/>
                </a:lnTo>
                <a:lnTo>
                  <a:pt x="152715" y="257124"/>
                </a:lnTo>
                <a:lnTo>
                  <a:pt x="167819" y="214883"/>
                </a:lnTo>
                <a:lnTo>
                  <a:pt x="187631" y="182117"/>
                </a:lnTo>
                <a:lnTo>
                  <a:pt x="248220" y="142817"/>
                </a:lnTo>
                <a:lnTo>
                  <a:pt x="282604" y="146395"/>
                </a:lnTo>
                <a:lnTo>
                  <a:pt x="309551" y="171449"/>
                </a:lnTo>
                <a:lnTo>
                  <a:pt x="312599" y="174497"/>
                </a:lnTo>
                <a:lnTo>
                  <a:pt x="315647" y="175259"/>
                </a:lnTo>
                <a:lnTo>
                  <a:pt x="327839" y="132587"/>
                </a:lnTo>
                <a:lnTo>
                  <a:pt x="348968" y="94471"/>
                </a:lnTo>
                <a:lnTo>
                  <a:pt x="382758" y="60759"/>
                </a:lnTo>
                <a:lnTo>
                  <a:pt x="424272" y="36961"/>
                </a:lnTo>
                <a:lnTo>
                  <a:pt x="468572" y="28587"/>
                </a:lnTo>
                <a:lnTo>
                  <a:pt x="510719" y="41147"/>
                </a:lnTo>
                <a:lnTo>
                  <a:pt x="520625" y="48767"/>
                </a:lnTo>
                <a:lnTo>
                  <a:pt x="529007" y="58673"/>
                </a:lnTo>
                <a:lnTo>
                  <a:pt x="544425" y="99428"/>
                </a:lnTo>
                <a:lnTo>
                  <a:pt x="544824" y="144951"/>
                </a:lnTo>
                <a:lnTo>
                  <a:pt x="532170" y="189054"/>
                </a:lnTo>
                <a:lnTo>
                  <a:pt x="508433" y="225551"/>
                </a:lnTo>
                <a:lnTo>
                  <a:pt x="499289" y="233171"/>
                </a:lnTo>
                <a:lnTo>
                  <a:pt x="489383" y="240029"/>
                </a:lnTo>
                <a:lnTo>
                  <a:pt x="501575" y="245363"/>
                </a:lnTo>
                <a:lnTo>
                  <a:pt x="529718" y="277869"/>
                </a:lnTo>
                <a:lnTo>
                  <a:pt x="542376" y="322640"/>
                </a:lnTo>
                <a:lnTo>
                  <a:pt x="542254" y="370683"/>
                </a:lnTo>
                <a:lnTo>
                  <a:pt x="532055" y="413003"/>
                </a:lnTo>
                <a:lnTo>
                  <a:pt x="525959" y="426719"/>
                </a:lnTo>
                <a:lnTo>
                  <a:pt x="555677" y="399287"/>
                </a:lnTo>
                <a:lnTo>
                  <a:pt x="582347" y="370331"/>
                </a:lnTo>
                <a:lnTo>
                  <a:pt x="606731" y="339089"/>
                </a:lnTo>
                <a:lnTo>
                  <a:pt x="633423" y="298213"/>
                </a:lnTo>
                <a:lnTo>
                  <a:pt x="658156" y="252016"/>
                </a:lnTo>
                <a:lnTo>
                  <a:pt x="679926" y="202068"/>
                </a:lnTo>
                <a:lnTo>
                  <a:pt x="697724" y="149941"/>
                </a:lnTo>
                <a:lnTo>
                  <a:pt x="710544" y="97204"/>
                </a:lnTo>
                <a:lnTo>
                  <a:pt x="717379" y="45430"/>
                </a:lnTo>
                <a:lnTo>
                  <a:pt x="717234" y="0"/>
                </a:lnTo>
                <a:lnTo>
                  <a:pt x="214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8542021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1015" y="0"/>
                </a:moveTo>
                <a:lnTo>
                  <a:pt x="860421" y="0"/>
                </a:lnTo>
                <a:lnTo>
                  <a:pt x="861452" y="5911"/>
                </a:lnTo>
                <a:lnTo>
                  <a:pt x="863345" y="51815"/>
                </a:lnTo>
                <a:lnTo>
                  <a:pt x="855725" y="117347"/>
                </a:lnTo>
                <a:lnTo>
                  <a:pt x="830716" y="193068"/>
                </a:lnTo>
                <a:lnTo>
                  <a:pt x="810866" y="236592"/>
                </a:lnTo>
                <a:lnTo>
                  <a:pt x="788357" y="278985"/>
                </a:lnTo>
                <a:lnTo>
                  <a:pt x="763753" y="320067"/>
                </a:lnTo>
                <a:lnTo>
                  <a:pt x="737615" y="359663"/>
                </a:lnTo>
                <a:lnTo>
                  <a:pt x="686561" y="418337"/>
                </a:lnTo>
                <a:lnTo>
                  <a:pt x="634745" y="468629"/>
                </a:lnTo>
                <a:lnTo>
                  <a:pt x="581405" y="517397"/>
                </a:lnTo>
                <a:lnTo>
                  <a:pt x="525779" y="564641"/>
                </a:lnTo>
                <a:lnTo>
                  <a:pt x="467867" y="609599"/>
                </a:lnTo>
                <a:lnTo>
                  <a:pt x="447293" y="627125"/>
                </a:lnTo>
                <a:lnTo>
                  <a:pt x="426719" y="645413"/>
                </a:lnTo>
                <a:lnTo>
                  <a:pt x="405383" y="665225"/>
                </a:lnTo>
                <a:lnTo>
                  <a:pt x="404621" y="665225"/>
                </a:lnTo>
                <a:lnTo>
                  <a:pt x="400811" y="669035"/>
                </a:lnTo>
                <a:lnTo>
                  <a:pt x="398525" y="669035"/>
                </a:lnTo>
                <a:lnTo>
                  <a:pt x="397763" y="668273"/>
                </a:lnTo>
                <a:lnTo>
                  <a:pt x="423671" y="634745"/>
                </a:lnTo>
                <a:lnTo>
                  <a:pt x="450341" y="601217"/>
                </a:lnTo>
                <a:lnTo>
                  <a:pt x="476249" y="566165"/>
                </a:lnTo>
                <a:lnTo>
                  <a:pt x="498684" y="531161"/>
                </a:lnTo>
                <a:lnTo>
                  <a:pt x="523527" y="490296"/>
                </a:lnTo>
                <a:lnTo>
                  <a:pt x="547273" y="445855"/>
                </a:lnTo>
                <a:lnTo>
                  <a:pt x="566411" y="400126"/>
                </a:lnTo>
                <a:lnTo>
                  <a:pt x="577434" y="355393"/>
                </a:lnTo>
                <a:lnTo>
                  <a:pt x="576833" y="313943"/>
                </a:lnTo>
                <a:lnTo>
                  <a:pt x="573023" y="302513"/>
                </a:lnTo>
                <a:lnTo>
                  <a:pt x="566927" y="291845"/>
                </a:lnTo>
                <a:lnTo>
                  <a:pt x="540508" y="273364"/>
                </a:lnTo>
                <a:lnTo>
                  <a:pt x="504367" y="269266"/>
                </a:lnTo>
                <a:lnTo>
                  <a:pt x="465408" y="270362"/>
                </a:lnTo>
                <a:lnTo>
                  <a:pt x="430529" y="267461"/>
                </a:lnTo>
                <a:lnTo>
                  <a:pt x="397001" y="249173"/>
                </a:lnTo>
                <a:lnTo>
                  <a:pt x="383075" y="228712"/>
                </a:lnTo>
                <a:lnTo>
                  <a:pt x="367698" y="212926"/>
                </a:lnTo>
                <a:lnTo>
                  <a:pt x="320801" y="217169"/>
                </a:lnTo>
                <a:lnTo>
                  <a:pt x="291933" y="272771"/>
                </a:lnTo>
                <a:lnTo>
                  <a:pt x="281084" y="318630"/>
                </a:lnTo>
                <a:lnTo>
                  <a:pt x="274008" y="368433"/>
                </a:lnTo>
                <a:lnTo>
                  <a:pt x="270174" y="419868"/>
                </a:lnTo>
                <a:lnTo>
                  <a:pt x="269048" y="470622"/>
                </a:lnTo>
                <a:lnTo>
                  <a:pt x="270099" y="518381"/>
                </a:lnTo>
                <a:lnTo>
                  <a:pt x="272795" y="560831"/>
                </a:lnTo>
                <a:lnTo>
                  <a:pt x="276605" y="594359"/>
                </a:lnTo>
                <a:lnTo>
                  <a:pt x="281177" y="625601"/>
                </a:lnTo>
                <a:lnTo>
                  <a:pt x="287273" y="653795"/>
                </a:lnTo>
                <a:lnTo>
                  <a:pt x="281177" y="648461"/>
                </a:lnTo>
                <a:lnTo>
                  <a:pt x="275843" y="640841"/>
                </a:lnTo>
                <a:lnTo>
                  <a:pt x="250252" y="595470"/>
                </a:lnTo>
                <a:lnTo>
                  <a:pt x="223473" y="551859"/>
                </a:lnTo>
                <a:lnTo>
                  <a:pt x="196026" y="509501"/>
                </a:lnTo>
                <a:lnTo>
                  <a:pt x="168430" y="467884"/>
                </a:lnTo>
                <a:lnTo>
                  <a:pt x="141204" y="426501"/>
                </a:lnTo>
                <a:lnTo>
                  <a:pt x="114866" y="384843"/>
                </a:lnTo>
                <a:lnTo>
                  <a:pt x="89937" y="342399"/>
                </a:lnTo>
                <a:lnTo>
                  <a:pt x="66934" y="298661"/>
                </a:lnTo>
                <a:lnTo>
                  <a:pt x="46377" y="253120"/>
                </a:lnTo>
                <a:lnTo>
                  <a:pt x="28785" y="205266"/>
                </a:lnTo>
                <a:lnTo>
                  <a:pt x="14677" y="154590"/>
                </a:lnTo>
                <a:lnTo>
                  <a:pt x="4571" y="100583"/>
                </a:lnTo>
                <a:lnTo>
                  <a:pt x="0" y="50291"/>
                </a:lnTo>
                <a:lnTo>
                  <a:pt x="101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228600" y="2056640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69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1"/>
          <p:cNvSpPr/>
          <p:nvPr/>
        </p:nvSpPr>
        <p:spPr>
          <a:xfrm>
            <a:off x="228600" y="2971041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"/>
          <p:cNvSpPr/>
          <p:nvPr/>
        </p:nvSpPr>
        <p:spPr>
          <a:xfrm>
            <a:off x="228600" y="3885440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3"/>
          <p:cNvSpPr/>
          <p:nvPr/>
        </p:nvSpPr>
        <p:spPr>
          <a:xfrm>
            <a:off x="228600" y="4799841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4"/>
          <p:cNvSpPr/>
          <p:nvPr/>
        </p:nvSpPr>
        <p:spPr>
          <a:xfrm>
            <a:off x="228600" y="5714240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2"/>
                </a:lnTo>
                <a:lnTo>
                  <a:pt x="9601200" y="915162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5"/>
          <p:cNvSpPr txBox="1"/>
          <p:nvPr/>
        </p:nvSpPr>
        <p:spPr>
          <a:xfrm>
            <a:off x="769873" y="1930402"/>
            <a:ext cx="7675880" cy="4155202"/>
          </a:xfrm>
          <a:prstGeom prst="rect">
            <a:avLst/>
          </a:prstGeom>
        </p:spPr>
        <p:txBody>
          <a:bodyPr vert="horz" wrap="square" lIns="0" tIns="12697" rIns="0" bIns="0" rtlCol="0">
            <a:spAutoFit/>
          </a:bodyPr>
          <a:lstStyle/>
          <a:p>
            <a:pPr marL="374562" marR="5080" indent="-361865">
              <a:spcBef>
                <a:spcPts val="100"/>
              </a:spcBef>
              <a:buSzPct val="108928"/>
              <a:buFont typeface="Wingdings"/>
              <a:buChar char=""/>
              <a:tabLst>
                <a:tab pos="373928" algn="l"/>
                <a:tab pos="374562" algn="l"/>
              </a:tabLst>
            </a:pPr>
            <a:r>
              <a:rPr sz="2800" spc="-4" dirty="0">
                <a:solidFill>
                  <a:srgbClr val="FFFFFF"/>
                </a:solidFill>
                <a:latin typeface="Arial"/>
                <a:cs typeface="Arial"/>
              </a:rPr>
              <a:t>My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love should be enough to erase the effects  of everything bad that happened</a:t>
            </a:r>
            <a:r>
              <a:rPr sz="2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before.</a:t>
            </a:r>
            <a:endParaRPr sz="2800" dirty="0">
              <a:latin typeface="Arial"/>
              <a:cs typeface="Arial"/>
            </a:endParaRPr>
          </a:p>
          <a:p>
            <a:pPr marL="374562" marR="542164" indent="-361865">
              <a:spcBef>
                <a:spcPts val="1675"/>
              </a:spcBef>
              <a:buSzPct val="108928"/>
              <a:buFont typeface="Wingdings"/>
              <a:buChar char=""/>
              <a:tabLst>
                <a:tab pos="373928" algn="l"/>
                <a:tab pos="374562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My child should be grateful and love me</a:t>
            </a:r>
            <a:r>
              <a:rPr sz="2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as  much as I love</a:t>
            </a:r>
            <a:r>
              <a:rPr sz="28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him/her.</a:t>
            </a:r>
            <a:endParaRPr sz="2800" dirty="0">
              <a:latin typeface="Arial"/>
              <a:cs typeface="Arial"/>
            </a:endParaRPr>
          </a:p>
          <a:p>
            <a:pPr marL="374562" marR="901489" indent="-361865">
              <a:spcBef>
                <a:spcPts val="1675"/>
              </a:spcBef>
              <a:buSzPct val="108928"/>
              <a:buFont typeface="Wingdings"/>
              <a:buChar char=""/>
              <a:tabLst>
                <a:tab pos="373928" algn="l"/>
                <a:tab pos="374562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My child shouldn’t love or feel loyal to</a:t>
            </a:r>
            <a:r>
              <a:rPr sz="28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an  abusive</a:t>
            </a:r>
            <a:r>
              <a:rPr sz="28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parent.</a:t>
            </a:r>
            <a:endParaRPr sz="2800" dirty="0">
              <a:latin typeface="Arial"/>
              <a:cs typeface="Arial"/>
            </a:endParaRPr>
          </a:p>
          <a:p>
            <a:pPr marL="374562" marR="172680" indent="-361865">
              <a:spcBef>
                <a:spcPts val="1675"/>
              </a:spcBef>
              <a:buSzPct val="108928"/>
              <a:buFont typeface="Wingdings"/>
              <a:buChar char=""/>
              <a:tabLst>
                <a:tab pos="373928" algn="l"/>
                <a:tab pos="374562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It’s better to just move on, forget, and not</a:t>
            </a:r>
            <a:r>
              <a:rPr sz="28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talk  about past </a:t>
            </a:r>
            <a:r>
              <a:rPr sz="2800" spc="-4" dirty="0">
                <a:solidFill>
                  <a:srgbClr val="FFFFFF"/>
                </a:solidFill>
                <a:latin typeface="Arial"/>
                <a:cs typeface="Arial"/>
              </a:rPr>
              <a:t>painful</a:t>
            </a:r>
            <a:r>
              <a:rPr sz="2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experiences.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8" name="object 16"/>
          <p:cNvSpPr/>
          <p:nvPr/>
        </p:nvSpPr>
        <p:spPr>
          <a:xfrm>
            <a:off x="228600" y="6628640"/>
            <a:ext cx="9601200" cy="915669"/>
          </a:xfrm>
          <a:custGeom>
            <a:avLst/>
            <a:gdLst/>
            <a:ahLst/>
            <a:cxnLst/>
            <a:rect l="l" t="t" r="r" b="b"/>
            <a:pathLst>
              <a:path w="9601200" h="915670">
                <a:moveTo>
                  <a:pt x="0" y="0"/>
                </a:moveTo>
                <a:lnTo>
                  <a:pt x="0" y="915161"/>
                </a:lnTo>
                <a:lnTo>
                  <a:pt x="9601200" y="915161"/>
                </a:lnTo>
                <a:lnTo>
                  <a:pt x="960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A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7"/>
          <p:cNvSpPr/>
          <p:nvPr/>
        </p:nvSpPr>
        <p:spPr>
          <a:xfrm>
            <a:off x="240029" y="6728459"/>
            <a:ext cx="9589770" cy="812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8"/>
          <p:cNvSpPr txBox="1"/>
          <p:nvPr/>
        </p:nvSpPr>
        <p:spPr>
          <a:xfrm>
            <a:off x="9423146" y="7137147"/>
            <a:ext cx="322581" cy="330200"/>
          </a:xfrm>
          <a:prstGeom prst="rect">
            <a:avLst/>
          </a:prstGeom>
        </p:spPr>
        <p:txBody>
          <a:bodyPr vert="horz" wrap="square" lIns="0" tIns="12061" rIns="0" bIns="0" rtlCol="0">
            <a:spAutoFit/>
          </a:bodyPr>
          <a:lstStyle/>
          <a:p>
            <a:pPr marL="12697">
              <a:spcBef>
                <a:spcPts val="95"/>
              </a:spcBef>
            </a:pPr>
            <a:r>
              <a:rPr sz="2000" spc="-10" dirty="0">
                <a:solidFill>
                  <a:srgbClr val="F8E82F"/>
                </a:solidFill>
                <a:latin typeface="Franklin Gothic Book"/>
                <a:cs typeface="Franklin Gothic Book"/>
              </a:rPr>
              <a:t>32</a:t>
            </a:r>
            <a:endParaRPr sz="200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608431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399</Words>
  <Application>Microsoft Office PowerPoint</Application>
  <PresentationFormat>Custom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Book</vt:lpstr>
      <vt:lpstr>Times New Roman</vt:lpstr>
      <vt:lpstr>Wingdings</vt:lpstr>
      <vt:lpstr>Office Theme</vt:lpstr>
      <vt:lpstr>PowerPoint Presentation</vt:lpstr>
      <vt:lpstr>PowerPoint Presentation</vt:lpstr>
      <vt:lpstr>Why a Trauma Workshop?</vt:lpstr>
      <vt:lpstr>Feelings Thermometer</vt:lpstr>
      <vt:lpstr>The Challenge</vt:lpstr>
      <vt:lpstr>The Solution:  Trauma-Informed Parenting</vt:lpstr>
      <vt:lpstr>PowerPoint Presentation</vt:lpstr>
      <vt:lpstr>Myths to Avoid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RPCSlides_Intro_Mod1_FINAL (1) [Read-Only] [Compatibility Mode]</dc:title>
  <dc:creator>Alexandre Le</dc:creator>
  <cp:lastModifiedBy>Dr. John William Lott</cp:lastModifiedBy>
  <cp:revision>5</cp:revision>
  <dcterms:created xsi:type="dcterms:W3CDTF">2017-07-03T13:54:58Z</dcterms:created>
  <dcterms:modified xsi:type="dcterms:W3CDTF">2018-01-29T03:35:55Z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2014-05-13T00:00:00Z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2017-07-03T00:00:00Z</vt:filetime>
  </property>
</Properties>
</file>